
<file path=[Content_Types].xml><?xml version="1.0" encoding="utf-8"?>
<Types xmlns="http://schemas.openxmlformats.org/package/2006/content-types">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autoCompressPictures="0">
  <p:sldMasterIdLst>
    <p:sldMasterId id="2147483648" r:id="rId1"/>
  </p:sldMasterIdLst>
  <p:notesMasterIdLst>
    <p:notesMasterId r:id="rId28"/>
  </p:notesMasterIdLst>
  <p:sldIdLst>
    <p:sldId id="256" r:id="rId2"/>
    <p:sldId id="278" r:id="rId3"/>
    <p:sldId id="257" r:id="rId4"/>
    <p:sldId id="290" r:id="rId5"/>
    <p:sldId id="258" r:id="rId6"/>
    <p:sldId id="291" r:id="rId7"/>
    <p:sldId id="293" r:id="rId8"/>
    <p:sldId id="294" r:id="rId9"/>
    <p:sldId id="295" r:id="rId10"/>
    <p:sldId id="259" r:id="rId11"/>
    <p:sldId id="296" r:id="rId12"/>
    <p:sldId id="297" r:id="rId13"/>
    <p:sldId id="285" r:id="rId14"/>
    <p:sldId id="298" r:id="rId15"/>
    <p:sldId id="260" r:id="rId16"/>
    <p:sldId id="299" r:id="rId17"/>
    <p:sldId id="300" r:id="rId18"/>
    <p:sldId id="301" r:id="rId19"/>
    <p:sldId id="286" r:id="rId20"/>
    <p:sldId id="263" r:id="rId21"/>
    <p:sldId id="302" r:id="rId22"/>
    <p:sldId id="303" r:id="rId23"/>
    <p:sldId id="304" r:id="rId24"/>
    <p:sldId id="305" r:id="rId25"/>
    <p:sldId id="283" r:id="rId26"/>
    <p:sldId id="284" r:id="rId27"/>
  </p:sldIdLst>
  <p:sldSz cx="9144000" cy="6858000" type="screen4x3"/>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2160">
          <p15:clr>
            <a:srgbClr val="A4A3A4"/>
          </p15:clr>
        </p15:guide>
        <p15:guide id="2" pos="3288">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 uri="http://customooxmlschemas.google.com/">
      <go:slidesCustomData xmlns:go="http://customooxmlschemas.google.com/"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r:id="rId39" roundtripDataSignature="AMtx7mgoVW1n12O1dO+/mDXUk68CsNfMSA=="/>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08"/>
    <p:restoredTop sz="70082"/>
  </p:normalViewPr>
  <p:slideViewPr>
    <p:cSldViewPr snapToGrid="0">
      <p:cViewPr varScale="1">
        <p:scale>
          <a:sx n="71" d="100"/>
          <a:sy n="71" d="100"/>
        </p:scale>
        <p:origin x="2264" y="176"/>
      </p:cViewPr>
      <p:guideLst>
        <p:guide orient="horz" pos="2160"/>
        <p:guide pos="3288"/>
      </p:guideLst>
    </p:cSldViewPr>
  </p:slideViewPr>
  <p:notesTextViewPr>
    <p:cViewPr>
      <p:scale>
        <a:sx n="1" d="1"/>
        <a:sy n="1" d="1"/>
      </p:scale>
      <p:origin x="0" y="0"/>
    </p:cViewPr>
  </p:notesTextViewPr>
  <p:notesViewPr>
    <p:cSldViewPr snapToGrid="0">
      <p:cViewPr varScale="1">
        <p:scale>
          <a:sx n="100" d="100"/>
          <a:sy n="100" d="100"/>
        </p:scale>
        <p:origin x="0" y="0"/>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customschemas.google.com/relationships/presentationmetadata" Target="metadata"/><Relationship Id="rId3" Type="http://schemas.openxmlformats.org/officeDocument/2006/relationships/slide" Target="slides/slide2.xml"/><Relationship Id="rId21" Type="http://schemas.openxmlformats.org/officeDocument/2006/relationships/slide" Target="slides/slide20.xml"/><Relationship Id="rId42"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41"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40"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tableStyles" Target="tableStyles.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57200"/>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4" name="Google Shape;4;n"/>
          <p:cNvSpPr txBox="1">
            <a:spLocks noGrp="1"/>
          </p:cNvSpPr>
          <p:nvPr>
            <p:ph type="dt" idx="10"/>
          </p:nvPr>
        </p:nvSpPr>
        <p:spPr>
          <a:xfrm>
            <a:off x="3884613" y="0"/>
            <a:ext cx="2971800" cy="457200"/>
          </a:xfrm>
          <a:prstGeom prst="rect">
            <a:avLst/>
          </a:prstGeom>
          <a:noFill/>
          <a:ln>
            <a:noFill/>
          </a:ln>
        </p:spPr>
        <p:txBody>
          <a:bodyPr spcFirstLastPara="1" wrap="square" lIns="91425" tIns="45700" rIns="91425" bIns="45700" anchor="t" anchorCtr="0">
            <a:noAutofit/>
          </a:bodyPr>
          <a:lstStyle>
            <a:lvl1pPr marR="0" lvl="0" algn="r"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5" name="Google Shape;5;n"/>
          <p:cNvSpPr>
            <a:spLocks noGrp="1" noRot="1" noChangeAspect="1"/>
          </p:cNvSpPr>
          <p:nvPr>
            <p:ph type="sldImg" idx="3"/>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lvl1pPr marL="457200" marR="0" lvl="0"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L="914400" marR="0" lvl="1"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2pPr>
            <a:lvl3pPr marL="1371600" marR="0" lvl="2"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3pPr>
            <a:lvl4pPr marL="1828800" marR="0" lvl="3"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4pPr>
            <a:lvl5pPr marL="2286000" marR="0" lvl="4"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5pPr>
            <a:lvl6pPr marL="2743200" marR="0" lvl="5"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6pPr>
            <a:lvl7pPr marL="3200400" marR="0" lvl="6"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7pPr>
            <a:lvl8pPr marL="3657600" marR="0" lvl="7"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8pPr>
            <a:lvl9pPr marL="4114800" marR="0" lvl="8"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8685213"/>
            <a:ext cx="2971800" cy="457200"/>
          </a:xfrm>
          <a:prstGeom prst="rect">
            <a:avLst/>
          </a:prstGeom>
          <a:noFill/>
          <a:ln>
            <a:noFill/>
          </a:ln>
        </p:spPr>
        <p:txBody>
          <a:bodyPr spcFirstLastPara="1" wrap="square" lIns="91425" tIns="45700" rIns="91425" bIns="45700" anchor="b"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8" name="Google Shape;8;n"/>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sz="1200" b="0" i="0" u="none" strike="noStrike" cap="none">
                <a:solidFill>
                  <a:schemeClr val="dk1"/>
                </a:solidFill>
                <a:latin typeface="Calibri"/>
                <a:ea typeface="Calibri"/>
                <a:cs typeface="Calibri"/>
                <a:sym typeface="Calibri"/>
              </a:rPr>
              <a:t>‹#›</a:t>
            </a:fld>
            <a:endParaRPr sz="1200" b="0" i="0" u="none" strike="noStrike" cap="none">
              <a:solidFill>
                <a:schemeClr val="dk1"/>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3" Type="http://schemas.openxmlformats.org/officeDocument/2006/relationships/hyperlink" Target="http://www.christcitychurch.ie/parenting-seminar" TargetMode="External"/><Relationship Id="rId2" Type="http://schemas.openxmlformats.org/officeDocument/2006/relationships/slide" Target="../slides/slide1.xml"/><Relationship Id="rId1" Type="http://schemas.openxmlformats.org/officeDocument/2006/relationships/notesMaster" Target="../notesMasters/notesMaster1.xml"/><Relationship Id="rId4" Type="http://schemas.openxmlformats.org/officeDocument/2006/relationships/hyperlink" Target="https://us06web.zoom.us/j/84262925050?pwd=ekoxQTM5ZG5GMUVDeUNlWnVBQ0wydz0" TargetMode="Externa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0"/>
        <p:cNvGrpSpPr/>
        <p:nvPr/>
      </p:nvGrpSpPr>
      <p:grpSpPr>
        <a:xfrm>
          <a:off x="0" y="0"/>
          <a:ext cx="0" cy="0"/>
          <a:chOff x="0" y="0"/>
          <a:chExt cx="0" cy="0"/>
        </a:xfrm>
      </p:grpSpPr>
      <p:sp>
        <p:nvSpPr>
          <p:cNvPr id="71" name="Google Shape;71;p15: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lvl="1">
              <a:lnSpc>
                <a:spcPct val="150000"/>
              </a:lnSpc>
              <a:buClr>
                <a:schemeClr val="bg1"/>
              </a:buClr>
              <a:buSzPct val="100000"/>
            </a:pPr>
            <a:endParaRPr lang="en-IE" sz="2500" b="1" u="sng" dirty="0">
              <a:solidFill>
                <a:srgbClr val="FFC000"/>
              </a:solidFill>
              <a:latin typeface="Karla"/>
              <a:ea typeface="Karla"/>
              <a:cs typeface="Karla"/>
              <a:sym typeface="Karla"/>
            </a:endParaRPr>
          </a:p>
          <a:p>
            <a:pPr marL="342900" indent="-342900" rtl="0" fontAlgn="base">
              <a:spcBef>
                <a:spcPts val="0"/>
              </a:spcBef>
              <a:spcAft>
                <a:spcPts val="0"/>
              </a:spcAft>
              <a:buClr>
                <a:schemeClr val="bg1"/>
              </a:buClr>
              <a:buFont typeface="+mj-lt"/>
              <a:buAutoNum type="arabicPeriod"/>
            </a:pPr>
            <a:r>
              <a:rPr lang="en-IE" sz="2500" b="0" i="0" u="none" strike="noStrike" dirty="0">
                <a:solidFill>
                  <a:schemeClr val="bg1"/>
                </a:solidFill>
                <a:effectLst/>
                <a:latin typeface="Karla" pitchFamily="2" charset="0"/>
                <a:ea typeface="Karla" pitchFamily="2" charset="0"/>
              </a:rPr>
              <a:t>When you consider the topic of ‘family worship’ how does that make you feel?</a:t>
            </a:r>
          </a:p>
          <a:p>
            <a:pPr marL="342900" indent="-342900" rtl="0" fontAlgn="base">
              <a:spcBef>
                <a:spcPts val="0"/>
              </a:spcBef>
              <a:spcAft>
                <a:spcPts val="0"/>
              </a:spcAft>
              <a:buClr>
                <a:schemeClr val="bg1"/>
              </a:buClr>
              <a:buFont typeface="+mj-lt"/>
              <a:buAutoNum type="arabicPeriod"/>
            </a:pPr>
            <a:endParaRPr lang="en-IE" sz="1500" b="0" i="0" u="none" strike="noStrike" dirty="0">
              <a:solidFill>
                <a:schemeClr val="bg1"/>
              </a:solidFill>
              <a:effectLst/>
              <a:latin typeface="Karla" pitchFamily="2" charset="0"/>
              <a:ea typeface="Karla" pitchFamily="2" charset="0"/>
            </a:endParaRPr>
          </a:p>
          <a:p>
            <a:pPr marL="342900" indent="-342900" rtl="0" fontAlgn="base">
              <a:spcBef>
                <a:spcPts val="0"/>
              </a:spcBef>
              <a:spcAft>
                <a:spcPts val="0"/>
              </a:spcAft>
              <a:buClr>
                <a:schemeClr val="bg1"/>
              </a:buClr>
              <a:buFont typeface="+mj-lt"/>
              <a:buAutoNum type="arabicPeriod"/>
            </a:pPr>
            <a:r>
              <a:rPr lang="en-IE" sz="2500" b="0" i="0" u="none" strike="noStrike" dirty="0">
                <a:solidFill>
                  <a:schemeClr val="bg1"/>
                </a:solidFill>
                <a:effectLst/>
                <a:latin typeface="Karla" pitchFamily="2" charset="0"/>
                <a:ea typeface="Karla" pitchFamily="2" charset="0"/>
              </a:rPr>
              <a:t>What (if anything) did your parents do with you, or have you done with your children?</a:t>
            </a:r>
          </a:p>
          <a:p>
            <a:pPr marL="342900" indent="-342900" rtl="0" fontAlgn="base">
              <a:spcBef>
                <a:spcPts val="0"/>
              </a:spcBef>
              <a:spcAft>
                <a:spcPts val="0"/>
              </a:spcAft>
              <a:buClr>
                <a:schemeClr val="bg1"/>
              </a:buClr>
              <a:buFont typeface="+mj-lt"/>
              <a:buAutoNum type="arabicPeriod"/>
            </a:pPr>
            <a:endParaRPr lang="en-IE" sz="1500" b="0" i="0" u="none" strike="noStrike" dirty="0">
              <a:solidFill>
                <a:schemeClr val="bg1"/>
              </a:solidFill>
              <a:effectLst/>
              <a:latin typeface="Karla" pitchFamily="2" charset="0"/>
              <a:ea typeface="Karla" pitchFamily="2" charset="0"/>
            </a:endParaRPr>
          </a:p>
          <a:p>
            <a:pPr marL="342900" indent="-342900" rtl="0" fontAlgn="base">
              <a:spcBef>
                <a:spcPts val="0"/>
              </a:spcBef>
              <a:spcAft>
                <a:spcPts val="0"/>
              </a:spcAft>
              <a:buClr>
                <a:schemeClr val="bg1"/>
              </a:buClr>
              <a:buFont typeface="+mj-lt"/>
              <a:buAutoNum type="arabicPeriod"/>
            </a:pPr>
            <a:r>
              <a:rPr lang="en-IE" sz="2500" b="0" i="0" u="none" strike="noStrike" dirty="0">
                <a:solidFill>
                  <a:schemeClr val="bg1"/>
                </a:solidFill>
                <a:effectLst/>
                <a:latin typeface="Karla" pitchFamily="2" charset="0"/>
                <a:ea typeface="Karla" pitchFamily="2" charset="0"/>
              </a:rPr>
              <a:t>What questions do you have coming into this seminar?</a:t>
            </a:r>
            <a:endParaRPr lang="en-IE" b="0" i="0" dirty="0">
              <a:solidFill>
                <a:srgbClr val="222222"/>
              </a:solidFill>
              <a:effectLst/>
              <a:latin typeface="Arial" panose="020B0604020202020204" pitchFamily="34" charset="0"/>
            </a:endParaRPr>
          </a:p>
          <a:p>
            <a:pPr algn="l"/>
            <a:endParaRPr lang="en-IE" b="0" i="0" dirty="0">
              <a:solidFill>
                <a:srgbClr val="222222"/>
              </a:solidFill>
              <a:effectLst/>
              <a:latin typeface="Arial" panose="020B0604020202020204" pitchFamily="34" charset="0"/>
            </a:endParaRPr>
          </a:p>
          <a:p>
            <a:pPr algn="l"/>
            <a:r>
              <a:rPr lang="en-IE" b="0" i="0" dirty="0">
                <a:solidFill>
                  <a:srgbClr val="222222"/>
                </a:solidFill>
                <a:effectLst/>
                <a:latin typeface="Arial" panose="020B0604020202020204" pitchFamily="34" charset="0"/>
              </a:rPr>
              <a:t>--</a:t>
            </a:r>
          </a:p>
          <a:p>
            <a:pPr algn="l"/>
            <a:endParaRPr lang="en-IE" b="0" i="0" dirty="0">
              <a:solidFill>
                <a:srgbClr val="222222"/>
              </a:solidFill>
              <a:effectLst/>
              <a:latin typeface="Arial" panose="020B0604020202020204" pitchFamily="34" charset="0"/>
            </a:endParaRPr>
          </a:p>
          <a:p>
            <a:pPr algn="l"/>
            <a:r>
              <a:rPr lang="en-IE" b="0" i="0" dirty="0">
                <a:solidFill>
                  <a:srgbClr val="222222"/>
                </a:solidFill>
                <a:effectLst/>
                <a:latin typeface="Arial" panose="020B0604020202020204" pitchFamily="34" charset="0"/>
              </a:rPr>
              <a:t>Leanne and I are hosting 3 parents seminars on zoom on 3 different Sunday nights, 7.30-9pm, starting this Sunday. If you're interested, do come along to any or all of them - they do link together, but can standalone. </a:t>
            </a:r>
          </a:p>
          <a:p>
            <a:pPr algn="l">
              <a:buFont typeface="+mj-lt"/>
              <a:buAutoNum type="arabicPeriod"/>
            </a:pPr>
            <a:r>
              <a:rPr lang="en-IE" b="0" i="0" dirty="0">
                <a:solidFill>
                  <a:srgbClr val="222222"/>
                </a:solidFill>
                <a:effectLst/>
                <a:latin typeface="Arial" panose="020B0604020202020204" pitchFamily="34" charset="0"/>
              </a:rPr>
              <a:t>Sunday 28th May - Biblical wisdom for raising children</a:t>
            </a:r>
          </a:p>
          <a:p>
            <a:pPr algn="l">
              <a:buFont typeface="+mj-lt"/>
              <a:buAutoNum type="arabicPeriod"/>
            </a:pPr>
            <a:r>
              <a:rPr lang="en-IE" b="0" i="0" dirty="0">
                <a:solidFill>
                  <a:srgbClr val="222222"/>
                </a:solidFill>
                <a:effectLst/>
                <a:latin typeface="Arial" panose="020B0604020202020204" pitchFamily="34" charset="0"/>
              </a:rPr>
              <a:t>Sunday 18th June - Family Worship</a:t>
            </a:r>
          </a:p>
          <a:p>
            <a:pPr algn="l">
              <a:buFont typeface="+mj-lt"/>
              <a:buAutoNum type="arabicPeriod"/>
            </a:pPr>
            <a:r>
              <a:rPr lang="en-IE" b="0" i="0" dirty="0">
                <a:solidFill>
                  <a:srgbClr val="222222"/>
                </a:solidFill>
                <a:effectLst/>
                <a:latin typeface="Arial" panose="020B0604020202020204" pitchFamily="34" charset="0"/>
              </a:rPr>
              <a:t>Sunday 9th July - The Tech-wise Family</a:t>
            </a:r>
          </a:p>
          <a:p>
            <a:pPr algn="l">
              <a:buFont typeface="+mj-lt"/>
              <a:buAutoNum type="arabicPeriod"/>
            </a:pPr>
            <a:endParaRPr lang="en-IE" b="0" i="0" dirty="0">
              <a:solidFill>
                <a:srgbClr val="222222"/>
              </a:solidFill>
              <a:effectLst/>
              <a:latin typeface="Arial" panose="020B0604020202020204" pitchFamily="34" charset="0"/>
            </a:endParaRPr>
          </a:p>
          <a:p>
            <a:pPr algn="l"/>
            <a:r>
              <a:rPr lang="en-IE" b="0" i="0" dirty="0">
                <a:solidFill>
                  <a:srgbClr val="222222"/>
                </a:solidFill>
                <a:effectLst/>
                <a:latin typeface="Arial" panose="020B0604020202020204" pitchFamily="34" charset="0"/>
              </a:rPr>
              <a:t>More details (and zoom details) can be found here - </a:t>
            </a:r>
            <a:r>
              <a:rPr lang="en-IE" b="0" i="0" dirty="0">
                <a:solidFill>
                  <a:srgbClr val="1155CC"/>
                </a:solidFill>
                <a:effectLst/>
                <a:latin typeface="Arial" panose="020B0604020202020204" pitchFamily="34" charset="0"/>
                <a:hlinkClick r:id="rId3"/>
              </a:rPr>
              <a:t>www.christcitychurch.ie/parenting-seminar</a:t>
            </a:r>
            <a:r>
              <a:rPr lang="en-IE" b="0" i="0" dirty="0">
                <a:solidFill>
                  <a:srgbClr val="222222"/>
                </a:solidFill>
                <a:effectLst/>
                <a:latin typeface="Arial" panose="020B0604020202020204" pitchFamily="34" charset="0"/>
              </a:rPr>
              <a:t> </a:t>
            </a:r>
          </a:p>
          <a:p>
            <a:pPr algn="l"/>
            <a:br>
              <a:rPr lang="en-IE" b="0" i="0" dirty="0">
                <a:solidFill>
                  <a:srgbClr val="222222"/>
                </a:solidFill>
                <a:effectLst/>
                <a:latin typeface="Arial" panose="020B0604020202020204" pitchFamily="34" charset="0"/>
              </a:rPr>
            </a:br>
            <a:endParaRPr lang="en-IE" b="0" i="0" dirty="0">
              <a:solidFill>
                <a:srgbClr val="222222"/>
              </a:solidFill>
              <a:effectLst/>
              <a:latin typeface="Arial" panose="020B0604020202020204" pitchFamily="34" charset="0"/>
            </a:endParaRPr>
          </a:p>
          <a:p>
            <a:pPr algn="l"/>
            <a:r>
              <a:rPr lang="en-IE" b="0" i="0" dirty="0">
                <a:solidFill>
                  <a:srgbClr val="222222"/>
                </a:solidFill>
                <a:effectLst/>
                <a:latin typeface="Arial" panose="020B0604020202020204" pitchFamily="34" charset="0"/>
              </a:rPr>
              <a:t>Resources will continue to be added to this page before/after each seminar</a:t>
            </a:r>
            <a:br>
              <a:rPr lang="en-IE" b="0" i="0" dirty="0">
                <a:solidFill>
                  <a:srgbClr val="484841"/>
                </a:solidFill>
                <a:effectLst/>
                <a:latin typeface="Karla" pitchFamily="2" charset="0"/>
              </a:rPr>
            </a:br>
            <a:endParaRPr lang="en-IE" b="0" i="0" dirty="0">
              <a:solidFill>
                <a:srgbClr val="222222"/>
              </a:solidFill>
              <a:effectLst/>
              <a:latin typeface="Arial" panose="020B0604020202020204" pitchFamily="34" charset="0"/>
            </a:endParaRPr>
          </a:p>
          <a:p>
            <a:pPr algn="l"/>
            <a:r>
              <a:rPr lang="en-IE" b="0" i="0" dirty="0">
                <a:solidFill>
                  <a:srgbClr val="484841"/>
                </a:solidFill>
                <a:effectLst/>
                <a:latin typeface="Karla" pitchFamily="2" charset="0"/>
              </a:rPr>
              <a:t>P.S Zoom Details (7.30-9pm)</a:t>
            </a:r>
            <a:br>
              <a:rPr lang="en-IE" b="0" i="0" dirty="0">
                <a:solidFill>
                  <a:srgbClr val="222222"/>
                </a:solidFill>
                <a:effectLst/>
                <a:latin typeface="Arial" panose="020B0604020202020204" pitchFamily="34" charset="0"/>
              </a:rPr>
            </a:br>
            <a:endParaRPr lang="en-IE" b="0" i="0" dirty="0">
              <a:solidFill>
                <a:srgbClr val="222222"/>
              </a:solidFill>
              <a:effectLst/>
              <a:latin typeface="Arial" panose="020B0604020202020204" pitchFamily="34" charset="0"/>
            </a:endParaRPr>
          </a:p>
          <a:p>
            <a:pPr algn="l" fontAlgn="base">
              <a:buFont typeface="Arial" panose="020B0604020202020204" pitchFamily="34" charset="0"/>
              <a:buChar char="•"/>
            </a:pPr>
            <a:r>
              <a:rPr lang="en-IE" b="0" i="0" dirty="0">
                <a:solidFill>
                  <a:srgbClr val="484841"/>
                </a:solidFill>
                <a:effectLst/>
                <a:latin typeface="inherit"/>
              </a:rPr>
              <a:t>Meeting Link – </a:t>
            </a:r>
            <a:r>
              <a:rPr lang="en-IE" b="0" i="0" dirty="0">
                <a:solidFill>
                  <a:srgbClr val="1155CC"/>
                </a:solidFill>
                <a:effectLst/>
                <a:latin typeface="inherit"/>
                <a:hlinkClick r:id="rId4"/>
              </a:rPr>
              <a:t>https://us06web.zoom.us/j/84262925050?pwd=ekoxQTM5ZG5GMUVDeUNlWnVBQ0wydz0</a:t>
            </a:r>
            <a:endParaRPr lang="en-IE" b="0" i="0" dirty="0">
              <a:solidFill>
                <a:srgbClr val="484841"/>
              </a:solidFill>
              <a:effectLst/>
              <a:latin typeface="inherit"/>
            </a:endParaRPr>
          </a:p>
          <a:p>
            <a:pPr algn="l" fontAlgn="base">
              <a:buFont typeface="Arial" panose="020B0604020202020204" pitchFamily="34" charset="0"/>
              <a:buChar char="•"/>
            </a:pPr>
            <a:r>
              <a:rPr lang="en-IE" b="0" i="0" dirty="0">
                <a:solidFill>
                  <a:srgbClr val="484841"/>
                </a:solidFill>
                <a:effectLst/>
                <a:latin typeface="inherit"/>
              </a:rPr>
              <a:t>Meeting ID – 842 6292 5050</a:t>
            </a:r>
          </a:p>
          <a:p>
            <a:pPr algn="l" fontAlgn="base">
              <a:buFont typeface="Arial" panose="020B0604020202020204" pitchFamily="34" charset="0"/>
              <a:buChar char="•"/>
            </a:pPr>
            <a:r>
              <a:rPr lang="en-IE" b="0" i="0" dirty="0">
                <a:solidFill>
                  <a:srgbClr val="484841"/>
                </a:solidFill>
                <a:effectLst/>
                <a:latin typeface="inherit"/>
              </a:rPr>
              <a:t>Passcode – 928772</a:t>
            </a:r>
          </a:p>
          <a:p>
            <a:pPr marL="0" lvl="0" indent="0" algn="l" rtl="0">
              <a:lnSpc>
                <a:spcPct val="100000"/>
              </a:lnSpc>
              <a:spcBef>
                <a:spcPts val="1000"/>
              </a:spcBef>
              <a:spcAft>
                <a:spcPts val="0"/>
              </a:spcAft>
              <a:buSzPts val="1400"/>
              <a:buNone/>
            </a:pPr>
            <a:endParaRPr dirty="0"/>
          </a:p>
        </p:txBody>
      </p:sp>
      <p:sp>
        <p:nvSpPr>
          <p:cNvPr id="72" name="Google Shape;72;p15: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0"/>
        <p:cNvGrpSpPr/>
        <p:nvPr/>
      </p:nvGrpSpPr>
      <p:grpSpPr>
        <a:xfrm>
          <a:off x="0" y="0"/>
          <a:ext cx="0" cy="0"/>
          <a:chOff x="0" y="0"/>
          <a:chExt cx="0" cy="0"/>
        </a:xfrm>
      </p:grpSpPr>
      <p:sp>
        <p:nvSpPr>
          <p:cNvPr id="181" name="Google Shape;181;g773752fe67_0_24: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n-US" dirty="0"/>
              <a:t>Part 1 summary</a:t>
            </a:r>
            <a:endParaRPr dirty="0"/>
          </a:p>
        </p:txBody>
      </p:sp>
      <p:sp>
        <p:nvSpPr>
          <p:cNvPr id="182" name="Google Shape;182;g773752fe67_0_24: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30709645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5"/>
        <p:cNvGrpSpPr/>
        <p:nvPr/>
      </p:nvGrpSpPr>
      <p:grpSpPr>
        <a:xfrm>
          <a:off x="0" y="0"/>
          <a:ext cx="0" cy="0"/>
          <a:chOff x="0" y="0"/>
          <a:chExt cx="0" cy="0"/>
        </a:xfrm>
      </p:grpSpPr>
      <p:sp>
        <p:nvSpPr>
          <p:cNvPr id="76" name="Google Shape;76;g76d8668b14_0_9: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77" name="Google Shape;77;g76d8668b14_0_9: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0"/>
        <p:cNvGrpSpPr/>
        <p:nvPr/>
      </p:nvGrpSpPr>
      <p:grpSpPr>
        <a:xfrm>
          <a:off x="0" y="0"/>
          <a:ext cx="0" cy="0"/>
          <a:chOff x="0" y="0"/>
          <a:chExt cx="0" cy="0"/>
        </a:xfrm>
      </p:grpSpPr>
      <p:sp>
        <p:nvSpPr>
          <p:cNvPr id="81" name="Google Shape;81;g773752fe67_0_0: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82" name="Google Shape;82;g773752fe67_0_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333914876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0"/>
        <p:cNvGrpSpPr/>
        <p:nvPr/>
      </p:nvGrpSpPr>
      <p:grpSpPr>
        <a:xfrm>
          <a:off x="0" y="0"/>
          <a:ext cx="0" cy="0"/>
          <a:chOff x="0" y="0"/>
          <a:chExt cx="0" cy="0"/>
        </a:xfrm>
      </p:grpSpPr>
      <p:sp>
        <p:nvSpPr>
          <p:cNvPr id="81" name="Google Shape;81;g773752fe67_0_0: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82" name="Google Shape;82;g773752fe67_0_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0"/>
        <p:cNvGrpSpPr/>
        <p:nvPr/>
      </p:nvGrpSpPr>
      <p:grpSpPr>
        <a:xfrm>
          <a:off x="0" y="0"/>
          <a:ext cx="0" cy="0"/>
          <a:chOff x="0" y="0"/>
          <a:chExt cx="0" cy="0"/>
        </a:xfrm>
      </p:grpSpPr>
      <p:sp>
        <p:nvSpPr>
          <p:cNvPr id="81" name="Google Shape;81;g773752fe67_0_0: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82" name="Google Shape;82;g773752fe67_0_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311399402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0"/>
        <p:cNvGrpSpPr/>
        <p:nvPr/>
      </p:nvGrpSpPr>
      <p:grpSpPr>
        <a:xfrm>
          <a:off x="0" y="0"/>
          <a:ext cx="0" cy="0"/>
          <a:chOff x="0" y="0"/>
          <a:chExt cx="0" cy="0"/>
        </a:xfrm>
      </p:grpSpPr>
      <p:sp>
        <p:nvSpPr>
          <p:cNvPr id="81" name="Google Shape;81;g773752fe67_0_0: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82" name="Google Shape;82;g773752fe67_0_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306272029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0"/>
        <p:cNvGrpSpPr/>
        <p:nvPr/>
      </p:nvGrpSpPr>
      <p:grpSpPr>
        <a:xfrm>
          <a:off x="0" y="0"/>
          <a:ext cx="0" cy="0"/>
          <a:chOff x="0" y="0"/>
          <a:chExt cx="0" cy="0"/>
        </a:xfrm>
      </p:grpSpPr>
      <p:sp>
        <p:nvSpPr>
          <p:cNvPr id="81" name="Google Shape;81;g773752fe67_0_0: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82" name="Google Shape;82;g773752fe67_0_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230434098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0"/>
        <p:cNvGrpSpPr/>
        <p:nvPr/>
      </p:nvGrpSpPr>
      <p:grpSpPr>
        <a:xfrm>
          <a:off x="0" y="0"/>
          <a:ext cx="0" cy="0"/>
          <a:chOff x="0" y="0"/>
          <a:chExt cx="0" cy="0"/>
        </a:xfrm>
      </p:grpSpPr>
      <p:sp>
        <p:nvSpPr>
          <p:cNvPr id="81" name="Google Shape;81;g773752fe67_0_0: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82" name="Google Shape;82;g773752fe67_0_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212052455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5"/>
        <p:cNvGrpSpPr/>
        <p:nvPr/>
      </p:nvGrpSpPr>
      <p:grpSpPr>
        <a:xfrm>
          <a:off x="0" y="0"/>
          <a:ext cx="0" cy="0"/>
          <a:chOff x="0" y="0"/>
          <a:chExt cx="0" cy="0"/>
        </a:xfrm>
      </p:grpSpPr>
      <p:sp>
        <p:nvSpPr>
          <p:cNvPr id="86" name="Google Shape;86;g779ac9ca9c_0_0: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87" name="Google Shape;87;g779ac9ca9c_0_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5"/>
        <p:cNvGrpSpPr/>
        <p:nvPr/>
      </p:nvGrpSpPr>
      <p:grpSpPr>
        <a:xfrm>
          <a:off x="0" y="0"/>
          <a:ext cx="0" cy="0"/>
          <a:chOff x="0" y="0"/>
          <a:chExt cx="0" cy="0"/>
        </a:xfrm>
      </p:grpSpPr>
      <p:sp>
        <p:nvSpPr>
          <p:cNvPr id="86" name="Google Shape;86;g779ac9ca9c_0_0: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87" name="Google Shape;87;g779ac9ca9c_0_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125641316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5"/>
        <p:cNvGrpSpPr/>
        <p:nvPr/>
      </p:nvGrpSpPr>
      <p:grpSpPr>
        <a:xfrm>
          <a:off x="0" y="0"/>
          <a:ext cx="0" cy="0"/>
          <a:chOff x="0" y="0"/>
          <a:chExt cx="0" cy="0"/>
        </a:xfrm>
      </p:grpSpPr>
      <p:sp>
        <p:nvSpPr>
          <p:cNvPr id="86" name="Google Shape;86;g779ac9ca9c_0_0: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87" name="Google Shape;87;g779ac9ca9c_0_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173571193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5"/>
        <p:cNvGrpSpPr/>
        <p:nvPr/>
      </p:nvGrpSpPr>
      <p:grpSpPr>
        <a:xfrm>
          <a:off x="0" y="0"/>
          <a:ext cx="0" cy="0"/>
          <a:chOff x="0" y="0"/>
          <a:chExt cx="0" cy="0"/>
        </a:xfrm>
      </p:grpSpPr>
      <p:sp>
        <p:nvSpPr>
          <p:cNvPr id="86" name="Google Shape;86;g779ac9ca9c_0_0: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87" name="Google Shape;87;g779ac9ca9c_0_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24419007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0"/>
        <p:cNvGrpSpPr/>
        <p:nvPr/>
      </p:nvGrpSpPr>
      <p:grpSpPr>
        <a:xfrm>
          <a:off x="0" y="0"/>
          <a:ext cx="0" cy="0"/>
          <a:chOff x="0" y="0"/>
          <a:chExt cx="0" cy="0"/>
        </a:xfrm>
      </p:grpSpPr>
      <p:sp>
        <p:nvSpPr>
          <p:cNvPr id="81" name="Google Shape;81;g773752fe67_0_0: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82" name="Google Shape;82;g773752fe67_0_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157197507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0"/>
        <p:cNvGrpSpPr/>
        <p:nvPr/>
      </p:nvGrpSpPr>
      <p:grpSpPr>
        <a:xfrm>
          <a:off x="0" y="0"/>
          <a:ext cx="0" cy="0"/>
          <a:chOff x="0" y="0"/>
          <a:chExt cx="0" cy="0"/>
        </a:xfrm>
      </p:grpSpPr>
      <p:sp>
        <p:nvSpPr>
          <p:cNvPr id="91" name="Google Shape;91;g779ac9ca9c_0_130: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n-IE" b="0" i="0" dirty="0">
                <a:solidFill>
                  <a:srgbClr val="000000"/>
                </a:solidFill>
                <a:effectLst/>
                <a:latin typeface="Times" pitchFamily="2" charset="0"/>
              </a:rPr>
              <a:t>https://</a:t>
            </a:r>
            <a:r>
              <a:rPr lang="en-IE" b="0" i="0" dirty="0" err="1">
                <a:solidFill>
                  <a:srgbClr val="000000"/>
                </a:solidFill>
                <a:effectLst/>
                <a:latin typeface="Times" pitchFamily="2" charset="0"/>
              </a:rPr>
              <a:t>www.thegospelcoalition.org</a:t>
            </a:r>
            <a:r>
              <a:rPr lang="en-IE" b="0" i="0" dirty="0">
                <a:solidFill>
                  <a:srgbClr val="000000"/>
                </a:solidFill>
                <a:effectLst/>
                <a:latin typeface="Times" pitchFamily="2" charset="0"/>
              </a:rPr>
              <a:t>/blogs/</a:t>
            </a:r>
            <a:r>
              <a:rPr lang="en-IE" b="0" i="0" dirty="0" err="1">
                <a:solidFill>
                  <a:srgbClr val="000000"/>
                </a:solidFill>
                <a:effectLst/>
                <a:latin typeface="Times" pitchFamily="2" charset="0"/>
              </a:rPr>
              <a:t>trevin</a:t>
            </a:r>
            <a:r>
              <a:rPr lang="en-IE" b="0" i="0" dirty="0">
                <a:solidFill>
                  <a:srgbClr val="000000"/>
                </a:solidFill>
                <a:effectLst/>
                <a:latin typeface="Times" pitchFamily="2" charset="0"/>
              </a:rPr>
              <a:t>-wax/parents-take-note-spiritual-practices-common-kids-flourish-adults/?amp</a:t>
            </a:r>
          </a:p>
          <a:p>
            <a:pPr marL="0" lvl="0" indent="0" algn="l" rtl="0">
              <a:lnSpc>
                <a:spcPct val="100000"/>
              </a:lnSpc>
              <a:spcBef>
                <a:spcPts val="0"/>
              </a:spcBef>
              <a:spcAft>
                <a:spcPts val="0"/>
              </a:spcAft>
              <a:buSzPts val="1400"/>
              <a:buNone/>
            </a:pPr>
            <a:endParaRPr dirty="0"/>
          </a:p>
        </p:txBody>
      </p:sp>
      <p:sp>
        <p:nvSpPr>
          <p:cNvPr id="92" name="Google Shape;92;g779ac9ca9c_0_13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0"/>
        <p:cNvGrpSpPr/>
        <p:nvPr/>
      </p:nvGrpSpPr>
      <p:grpSpPr>
        <a:xfrm>
          <a:off x="0" y="0"/>
          <a:ext cx="0" cy="0"/>
          <a:chOff x="0" y="0"/>
          <a:chExt cx="0" cy="0"/>
        </a:xfrm>
      </p:grpSpPr>
      <p:sp>
        <p:nvSpPr>
          <p:cNvPr id="81" name="Google Shape;81;g773752fe67_0_0: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82" name="Google Shape;82;g773752fe67_0_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301522304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0"/>
        <p:cNvGrpSpPr/>
        <p:nvPr/>
      </p:nvGrpSpPr>
      <p:grpSpPr>
        <a:xfrm>
          <a:off x="0" y="0"/>
          <a:ext cx="0" cy="0"/>
          <a:chOff x="0" y="0"/>
          <a:chExt cx="0" cy="0"/>
        </a:xfrm>
      </p:grpSpPr>
      <p:sp>
        <p:nvSpPr>
          <p:cNvPr id="81" name="Google Shape;81;g773752fe67_0_0: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n-IE" dirty="0"/>
              <a:t>https://</a:t>
            </a:r>
            <a:r>
              <a:rPr lang="en-IE" dirty="0" err="1"/>
              <a:t>www.thegospelcoalition.org</a:t>
            </a:r>
            <a:r>
              <a:rPr lang="en-IE" dirty="0"/>
              <a:t>/article/worship-family-minutes/</a:t>
            </a:r>
            <a:endParaRPr dirty="0"/>
          </a:p>
        </p:txBody>
      </p:sp>
      <p:sp>
        <p:nvSpPr>
          <p:cNvPr id="82" name="Google Shape;82;g773752fe67_0_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165388845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0"/>
        <p:cNvGrpSpPr/>
        <p:nvPr/>
      </p:nvGrpSpPr>
      <p:grpSpPr>
        <a:xfrm>
          <a:off x="0" y="0"/>
          <a:ext cx="0" cy="0"/>
          <a:chOff x="0" y="0"/>
          <a:chExt cx="0" cy="0"/>
        </a:xfrm>
      </p:grpSpPr>
      <p:sp>
        <p:nvSpPr>
          <p:cNvPr id="81" name="Google Shape;81;g773752fe67_0_0: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n-IE" dirty="0"/>
              <a:t>https://</a:t>
            </a:r>
            <a:r>
              <a:rPr lang="en-IE" dirty="0" err="1"/>
              <a:t>www.christcitychurch.ie</a:t>
            </a:r>
            <a:r>
              <a:rPr lang="en-IE" dirty="0"/>
              <a:t>/parenting-seminar/</a:t>
            </a:r>
            <a:endParaRPr dirty="0"/>
          </a:p>
        </p:txBody>
      </p:sp>
      <p:sp>
        <p:nvSpPr>
          <p:cNvPr id="82" name="Google Shape;82;g773752fe67_0_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402270544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0"/>
        <p:cNvGrpSpPr/>
        <p:nvPr/>
      </p:nvGrpSpPr>
      <p:grpSpPr>
        <a:xfrm>
          <a:off x="0" y="0"/>
          <a:ext cx="0" cy="0"/>
          <a:chOff x="0" y="0"/>
          <a:chExt cx="0" cy="0"/>
        </a:xfrm>
      </p:grpSpPr>
      <p:sp>
        <p:nvSpPr>
          <p:cNvPr id="81" name="Google Shape;81;g773752fe67_0_0: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82" name="Google Shape;82;g773752fe67_0_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137588459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5"/>
        <p:cNvGrpSpPr/>
        <p:nvPr/>
      </p:nvGrpSpPr>
      <p:grpSpPr>
        <a:xfrm>
          <a:off x="0" y="0"/>
          <a:ext cx="0" cy="0"/>
          <a:chOff x="0" y="0"/>
          <a:chExt cx="0" cy="0"/>
        </a:xfrm>
      </p:grpSpPr>
      <p:sp>
        <p:nvSpPr>
          <p:cNvPr id="106" name="Google Shape;106;g773752fe67_0_4: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dirty="0"/>
          </a:p>
        </p:txBody>
      </p:sp>
      <p:sp>
        <p:nvSpPr>
          <p:cNvPr id="107" name="Google Shape;107;g773752fe67_0_4: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5"/>
        <p:cNvGrpSpPr/>
        <p:nvPr/>
      </p:nvGrpSpPr>
      <p:grpSpPr>
        <a:xfrm>
          <a:off x="0" y="0"/>
          <a:ext cx="0" cy="0"/>
          <a:chOff x="0" y="0"/>
          <a:chExt cx="0" cy="0"/>
        </a:xfrm>
      </p:grpSpPr>
      <p:sp>
        <p:nvSpPr>
          <p:cNvPr id="106" name="Google Shape;106;g773752fe67_0_4: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dirty="0"/>
          </a:p>
        </p:txBody>
      </p:sp>
      <p:sp>
        <p:nvSpPr>
          <p:cNvPr id="107" name="Google Shape;107;g773752fe67_0_4: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327982389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5"/>
        <p:cNvGrpSpPr/>
        <p:nvPr/>
      </p:nvGrpSpPr>
      <p:grpSpPr>
        <a:xfrm>
          <a:off x="0" y="0"/>
          <a:ext cx="0" cy="0"/>
          <a:chOff x="0" y="0"/>
          <a:chExt cx="0" cy="0"/>
        </a:xfrm>
      </p:grpSpPr>
      <p:sp>
        <p:nvSpPr>
          <p:cNvPr id="106" name="Google Shape;106;g773752fe67_0_4: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dirty="0"/>
          </a:p>
        </p:txBody>
      </p:sp>
      <p:sp>
        <p:nvSpPr>
          <p:cNvPr id="107" name="Google Shape;107;g773752fe67_0_4: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360025763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5"/>
        <p:cNvGrpSpPr/>
        <p:nvPr/>
      </p:nvGrpSpPr>
      <p:grpSpPr>
        <a:xfrm>
          <a:off x="0" y="0"/>
          <a:ext cx="0" cy="0"/>
          <a:chOff x="0" y="0"/>
          <a:chExt cx="0" cy="0"/>
        </a:xfrm>
      </p:grpSpPr>
      <p:sp>
        <p:nvSpPr>
          <p:cNvPr id="106" name="Google Shape;106;g773752fe67_0_4: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dirty="0"/>
          </a:p>
        </p:txBody>
      </p:sp>
      <p:sp>
        <p:nvSpPr>
          <p:cNvPr id="107" name="Google Shape;107;g773752fe67_0_4: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204245362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5"/>
        <p:cNvGrpSpPr/>
        <p:nvPr/>
      </p:nvGrpSpPr>
      <p:grpSpPr>
        <a:xfrm>
          <a:off x="0" y="0"/>
          <a:ext cx="0" cy="0"/>
          <a:chOff x="0" y="0"/>
          <a:chExt cx="0" cy="0"/>
        </a:xfrm>
      </p:grpSpPr>
      <p:sp>
        <p:nvSpPr>
          <p:cNvPr id="106" name="Google Shape;106;g773752fe67_0_4: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dirty="0"/>
          </a:p>
        </p:txBody>
      </p:sp>
      <p:sp>
        <p:nvSpPr>
          <p:cNvPr id="107" name="Google Shape;107;g773752fe67_0_4: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506796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5"/>
        <p:cNvGrpSpPr/>
        <p:nvPr/>
      </p:nvGrpSpPr>
      <p:grpSpPr>
        <a:xfrm>
          <a:off x="0" y="0"/>
          <a:ext cx="0" cy="0"/>
          <a:chOff x="0" y="0"/>
          <a:chExt cx="0" cy="0"/>
        </a:xfrm>
      </p:grpSpPr>
      <p:sp>
        <p:nvSpPr>
          <p:cNvPr id="206" name="Google Shape;206;g773752fe67_0_36: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dirty="0"/>
          </a:p>
        </p:txBody>
      </p:sp>
      <p:sp>
        <p:nvSpPr>
          <p:cNvPr id="207" name="Google Shape;207;g773752fe67_0_36: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0"/>
        <p:cNvGrpSpPr/>
        <p:nvPr/>
      </p:nvGrpSpPr>
      <p:grpSpPr>
        <a:xfrm>
          <a:off x="0" y="0"/>
          <a:ext cx="0" cy="0"/>
          <a:chOff x="0" y="0"/>
          <a:chExt cx="0" cy="0"/>
        </a:xfrm>
      </p:grpSpPr>
      <p:sp>
        <p:nvSpPr>
          <p:cNvPr id="211" name="Google Shape;211;g7702b7f8f6_0_218: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212" name="Google Shape;212;g7702b7f8f6_0_218: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wo Content">
  <p:cSld name="Two Content">
    <p:spTree>
      <p:nvGrpSpPr>
        <p:cNvPr id="1" name="Shape 11"/>
        <p:cNvGrpSpPr/>
        <p:nvPr/>
      </p:nvGrpSpPr>
      <p:grpSpPr>
        <a:xfrm>
          <a:off x="0" y="0"/>
          <a:ext cx="0" cy="0"/>
          <a:chOff x="0" y="0"/>
          <a:chExt cx="0" cy="0"/>
        </a:xfrm>
      </p:grpSpPr>
      <p:pic>
        <p:nvPicPr>
          <p:cNvPr id="12" name="Google Shape;12;p53" descr="PP-Grey-Cross.jpg"/>
          <p:cNvPicPr preferRelativeResize="0"/>
          <p:nvPr/>
        </p:nvPicPr>
        <p:blipFill rotWithShape="1">
          <a:blip r:embed="rId2">
            <a:alphaModFix/>
          </a:blip>
          <a:srcRect/>
          <a:stretch/>
        </p:blipFill>
        <p:spPr>
          <a:xfrm>
            <a:off x="0" y="0"/>
            <a:ext cx="9144000" cy="6858000"/>
          </a:xfrm>
          <a:prstGeom prst="rect">
            <a:avLst/>
          </a:prstGeom>
          <a:noFill/>
          <a:ln>
            <a:noFill/>
          </a:ln>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5"/>
        <p:cNvGrpSpPr/>
        <p:nvPr/>
      </p:nvGrpSpPr>
      <p:grpSpPr>
        <a:xfrm>
          <a:off x="0" y="0"/>
          <a:ext cx="0" cy="0"/>
          <a:chOff x="0" y="0"/>
          <a:chExt cx="0" cy="0"/>
        </a:xfrm>
      </p:grpSpPr>
      <p:sp>
        <p:nvSpPr>
          <p:cNvPr id="16" name="Google Shape;16;p56"/>
          <p:cNvSpPr txBox="1">
            <a:spLocks noGrp="1"/>
          </p:cNvSpPr>
          <p:nvPr>
            <p:ph type="title"/>
          </p:nvPr>
        </p:nvSpPr>
        <p:spPr>
          <a:xfrm>
            <a:off x="722313" y="4406900"/>
            <a:ext cx="7772400" cy="1362075"/>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chemeClr val="dk1"/>
              </a:buClr>
              <a:buSzPts val="4000"/>
              <a:buFont typeface="Calibri"/>
              <a:buNone/>
              <a:defRPr sz="4000" b="1"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17" name="Google Shape;17;p56"/>
          <p:cNvSpPr txBox="1">
            <a:spLocks noGrp="1"/>
          </p:cNvSpPr>
          <p:nvPr>
            <p:ph type="body" idx="1"/>
          </p:nvPr>
        </p:nvSpPr>
        <p:spPr>
          <a:xfrm>
            <a:off x="722313" y="2906713"/>
            <a:ext cx="7772400" cy="1500187"/>
          </a:xfrm>
          <a:prstGeom prst="rect">
            <a:avLst/>
          </a:prstGeom>
          <a:noFill/>
          <a:ln>
            <a:noFill/>
          </a:ln>
        </p:spPr>
        <p:txBody>
          <a:bodyPr spcFirstLastPara="1" wrap="square" lIns="91425" tIns="45700" rIns="91425" bIns="45700" anchor="b" anchorCtr="0">
            <a:noAutofit/>
          </a:bodyPr>
          <a:lstStyle>
            <a:lvl1pPr marL="457200" marR="0" lvl="0" indent="-228600" algn="l"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1pPr>
            <a:lvl2pPr marL="914400" marR="0" lvl="1" indent="-228600" algn="l" rtl="0">
              <a:lnSpc>
                <a:spcPct val="100000"/>
              </a:lnSpc>
              <a:spcBef>
                <a:spcPts val="360"/>
              </a:spcBef>
              <a:spcAft>
                <a:spcPts val="0"/>
              </a:spcAft>
              <a:buClr>
                <a:srgbClr val="888888"/>
              </a:buClr>
              <a:buSzPts val="1800"/>
              <a:buFont typeface="Arial"/>
              <a:buNone/>
              <a:defRPr sz="1800" b="0" i="0" u="none" strike="noStrike" cap="none">
                <a:solidFill>
                  <a:srgbClr val="888888"/>
                </a:solidFill>
                <a:latin typeface="Calibri"/>
                <a:ea typeface="Calibri"/>
                <a:cs typeface="Calibri"/>
                <a:sym typeface="Calibri"/>
              </a:defRPr>
            </a:lvl2pPr>
            <a:lvl3pPr marL="1371600" marR="0" lvl="2" indent="-228600" algn="l" rtl="0">
              <a:lnSpc>
                <a:spcPct val="100000"/>
              </a:lnSpc>
              <a:spcBef>
                <a:spcPts val="320"/>
              </a:spcBef>
              <a:spcAft>
                <a:spcPts val="0"/>
              </a:spcAft>
              <a:buClr>
                <a:srgbClr val="888888"/>
              </a:buClr>
              <a:buSzPts val="1600"/>
              <a:buFont typeface="Arial"/>
              <a:buNone/>
              <a:defRPr sz="1600" b="0" i="0" u="none" strike="noStrike" cap="none">
                <a:solidFill>
                  <a:srgbClr val="888888"/>
                </a:solidFill>
                <a:latin typeface="Calibri"/>
                <a:ea typeface="Calibri"/>
                <a:cs typeface="Calibri"/>
                <a:sym typeface="Calibri"/>
              </a:defRPr>
            </a:lvl3pPr>
            <a:lvl4pPr marL="1828800" marR="0" lvl="3" indent="-228600" algn="l" rtl="0">
              <a:lnSpc>
                <a:spcPct val="100000"/>
              </a:lnSpc>
              <a:spcBef>
                <a:spcPts val="280"/>
              </a:spcBef>
              <a:spcAft>
                <a:spcPts val="0"/>
              </a:spcAft>
              <a:buClr>
                <a:srgbClr val="888888"/>
              </a:buClr>
              <a:buSzPts val="1400"/>
              <a:buFont typeface="Arial"/>
              <a:buNone/>
              <a:defRPr sz="1400" b="0" i="0" u="none" strike="noStrike" cap="none">
                <a:solidFill>
                  <a:srgbClr val="888888"/>
                </a:solidFill>
                <a:latin typeface="Calibri"/>
                <a:ea typeface="Calibri"/>
                <a:cs typeface="Calibri"/>
                <a:sym typeface="Calibri"/>
              </a:defRPr>
            </a:lvl4pPr>
            <a:lvl5pPr marL="2286000" marR="0" lvl="4" indent="-228600" algn="l" rtl="0">
              <a:lnSpc>
                <a:spcPct val="100000"/>
              </a:lnSpc>
              <a:spcBef>
                <a:spcPts val="280"/>
              </a:spcBef>
              <a:spcAft>
                <a:spcPts val="0"/>
              </a:spcAft>
              <a:buClr>
                <a:srgbClr val="888888"/>
              </a:buClr>
              <a:buSzPts val="1400"/>
              <a:buFont typeface="Arial"/>
              <a:buNone/>
              <a:defRPr sz="1400" b="0" i="0" u="none" strike="noStrike" cap="none">
                <a:solidFill>
                  <a:srgbClr val="888888"/>
                </a:solidFill>
                <a:latin typeface="Calibri"/>
                <a:ea typeface="Calibri"/>
                <a:cs typeface="Calibri"/>
                <a:sym typeface="Calibri"/>
              </a:defRPr>
            </a:lvl5pPr>
            <a:lvl6pPr marL="2743200" marR="0" lvl="5" indent="-228600" algn="l" rtl="0">
              <a:lnSpc>
                <a:spcPct val="100000"/>
              </a:lnSpc>
              <a:spcBef>
                <a:spcPts val="280"/>
              </a:spcBef>
              <a:spcAft>
                <a:spcPts val="0"/>
              </a:spcAft>
              <a:buClr>
                <a:srgbClr val="888888"/>
              </a:buClr>
              <a:buSzPts val="1400"/>
              <a:buFont typeface="Arial"/>
              <a:buNone/>
              <a:defRPr sz="1400" b="0" i="0" u="none" strike="noStrike" cap="none">
                <a:solidFill>
                  <a:srgbClr val="888888"/>
                </a:solidFill>
                <a:latin typeface="Calibri"/>
                <a:ea typeface="Calibri"/>
                <a:cs typeface="Calibri"/>
                <a:sym typeface="Calibri"/>
              </a:defRPr>
            </a:lvl6pPr>
            <a:lvl7pPr marL="3200400" marR="0" lvl="6" indent="-228600" algn="l" rtl="0">
              <a:lnSpc>
                <a:spcPct val="100000"/>
              </a:lnSpc>
              <a:spcBef>
                <a:spcPts val="280"/>
              </a:spcBef>
              <a:spcAft>
                <a:spcPts val="0"/>
              </a:spcAft>
              <a:buClr>
                <a:srgbClr val="888888"/>
              </a:buClr>
              <a:buSzPts val="1400"/>
              <a:buFont typeface="Arial"/>
              <a:buNone/>
              <a:defRPr sz="1400" b="0" i="0" u="none" strike="noStrike" cap="none">
                <a:solidFill>
                  <a:srgbClr val="888888"/>
                </a:solidFill>
                <a:latin typeface="Calibri"/>
                <a:ea typeface="Calibri"/>
                <a:cs typeface="Calibri"/>
                <a:sym typeface="Calibri"/>
              </a:defRPr>
            </a:lvl7pPr>
            <a:lvl8pPr marL="3657600" marR="0" lvl="7" indent="-228600" algn="l" rtl="0">
              <a:lnSpc>
                <a:spcPct val="100000"/>
              </a:lnSpc>
              <a:spcBef>
                <a:spcPts val="280"/>
              </a:spcBef>
              <a:spcAft>
                <a:spcPts val="0"/>
              </a:spcAft>
              <a:buClr>
                <a:srgbClr val="888888"/>
              </a:buClr>
              <a:buSzPts val="1400"/>
              <a:buFont typeface="Arial"/>
              <a:buNone/>
              <a:defRPr sz="1400" b="0" i="0" u="none" strike="noStrike" cap="none">
                <a:solidFill>
                  <a:srgbClr val="888888"/>
                </a:solidFill>
                <a:latin typeface="Calibri"/>
                <a:ea typeface="Calibri"/>
                <a:cs typeface="Calibri"/>
                <a:sym typeface="Calibri"/>
              </a:defRPr>
            </a:lvl8pPr>
            <a:lvl9pPr marL="4114800" marR="0" lvl="8" indent="-228600" algn="l" rtl="0">
              <a:lnSpc>
                <a:spcPct val="100000"/>
              </a:lnSpc>
              <a:spcBef>
                <a:spcPts val="280"/>
              </a:spcBef>
              <a:spcAft>
                <a:spcPts val="0"/>
              </a:spcAft>
              <a:buClr>
                <a:srgbClr val="888888"/>
              </a:buClr>
              <a:buSzPts val="1400"/>
              <a:buFont typeface="Arial"/>
              <a:buNone/>
              <a:defRPr sz="1400" b="0" i="0" u="none" strike="noStrike" cap="none">
                <a:solidFill>
                  <a:srgbClr val="888888"/>
                </a:solidFill>
                <a:latin typeface="Calibri"/>
                <a:ea typeface="Calibri"/>
                <a:cs typeface="Calibri"/>
                <a:sym typeface="Calibri"/>
              </a:defRPr>
            </a:lvl9pPr>
          </a:lstStyle>
          <a:p>
            <a:endParaRPr/>
          </a:p>
        </p:txBody>
      </p:sp>
      <p:sp>
        <p:nvSpPr>
          <p:cNvPr id="18" name="Google Shape;18;p56"/>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19" name="Google Shape;19;p56"/>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20" name="Google Shape;20;p56"/>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t" anchorCtr="0">
            <a:noAutofit/>
          </a:bodyPr>
          <a:lstStyle>
            <a:lvl1pPr marL="0" marR="0" lvl="0" indent="0" algn="l" rtl="0">
              <a:lnSpc>
                <a:spcPct val="100000"/>
              </a:lnSpc>
              <a:spcBef>
                <a:spcPts val="0"/>
              </a:spcBef>
              <a:spcAft>
                <a:spcPts val="0"/>
              </a:spcAft>
              <a:buClr>
                <a:srgbClr val="000000"/>
              </a:buClr>
              <a:buSzPts val="1800"/>
              <a:buFont typeface="Arial"/>
              <a:buNone/>
              <a:defRPr sz="1800" b="0" i="0" u="none" strike="noStrike" cap="none">
                <a:solidFill>
                  <a:schemeClr val="dk1"/>
                </a:solidFill>
                <a:latin typeface="Calibri"/>
                <a:ea typeface="Calibri"/>
                <a:cs typeface="Calibri"/>
                <a:sym typeface="Calibri"/>
              </a:defRPr>
            </a:lvl1pPr>
            <a:lvl2pPr marL="0" marR="0" lvl="1" indent="0" algn="l" rtl="0">
              <a:lnSpc>
                <a:spcPct val="100000"/>
              </a:lnSpc>
              <a:spcBef>
                <a:spcPts val="0"/>
              </a:spcBef>
              <a:spcAft>
                <a:spcPts val="0"/>
              </a:spcAft>
              <a:buClr>
                <a:srgbClr val="000000"/>
              </a:buClr>
              <a:buSzPts val="1800"/>
              <a:buFont typeface="Arial"/>
              <a:buNone/>
              <a:defRPr sz="1800" b="0" i="0" u="none" strike="noStrike" cap="none">
                <a:solidFill>
                  <a:schemeClr val="dk1"/>
                </a:solidFill>
                <a:latin typeface="Calibri"/>
                <a:ea typeface="Calibri"/>
                <a:cs typeface="Calibri"/>
                <a:sym typeface="Calibri"/>
              </a:defRPr>
            </a:lvl2pPr>
            <a:lvl3pPr marL="0" marR="0" lvl="2" indent="0" algn="l" rtl="0">
              <a:lnSpc>
                <a:spcPct val="100000"/>
              </a:lnSpc>
              <a:spcBef>
                <a:spcPts val="0"/>
              </a:spcBef>
              <a:spcAft>
                <a:spcPts val="0"/>
              </a:spcAft>
              <a:buClr>
                <a:srgbClr val="000000"/>
              </a:buClr>
              <a:buSzPts val="1800"/>
              <a:buFont typeface="Arial"/>
              <a:buNone/>
              <a:defRPr sz="1800" b="0" i="0" u="none" strike="noStrike" cap="none">
                <a:solidFill>
                  <a:schemeClr val="dk1"/>
                </a:solidFill>
                <a:latin typeface="Calibri"/>
                <a:ea typeface="Calibri"/>
                <a:cs typeface="Calibri"/>
                <a:sym typeface="Calibri"/>
              </a:defRPr>
            </a:lvl3pPr>
            <a:lvl4pPr marL="0" marR="0" lvl="3" indent="0" algn="l" rtl="0">
              <a:lnSpc>
                <a:spcPct val="100000"/>
              </a:lnSpc>
              <a:spcBef>
                <a:spcPts val="0"/>
              </a:spcBef>
              <a:spcAft>
                <a:spcPts val="0"/>
              </a:spcAft>
              <a:buClr>
                <a:srgbClr val="000000"/>
              </a:buClr>
              <a:buSzPts val="1800"/>
              <a:buFont typeface="Arial"/>
              <a:buNone/>
              <a:defRPr sz="1800" b="0" i="0" u="none" strike="noStrike" cap="none">
                <a:solidFill>
                  <a:schemeClr val="dk1"/>
                </a:solidFill>
                <a:latin typeface="Calibri"/>
                <a:ea typeface="Calibri"/>
                <a:cs typeface="Calibri"/>
                <a:sym typeface="Calibri"/>
              </a:defRPr>
            </a:lvl4pPr>
            <a:lvl5pPr marL="0" marR="0" lvl="4" indent="0" algn="l" rtl="0">
              <a:lnSpc>
                <a:spcPct val="100000"/>
              </a:lnSpc>
              <a:spcBef>
                <a:spcPts val="0"/>
              </a:spcBef>
              <a:spcAft>
                <a:spcPts val="0"/>
              </a:spcAft>
              <a:buClr>
                <a:srgbClr val="000000"/>
              </a:buClr>
              <a:buSzPts val="1800"/>
              <a:buFont typeface="Arial"/>
              <a:buNone/>
              <a:defRPr sz="1800" b="0" i="0" u="none" strike="noStrike" cap="none">
                <a:solidFill>
                  <a:schemeClr val="dk1"/>
                </a:solidFill>
                <a:latin typeface="Calibri"/>
                <a:ea typeface="Calibri"/>
                <a:cs typeface="Calibri"/>
                <a:sym typeface="Calibri"/>
              </a:defRPr>
            </a:lvl5pPr>
            <a:lvl6pPr marL="0" marR="0" lvl="5" indent="0" algn="l" rtl="0">
              <a:lnSpc>
                <a:spcPct val="100000"/>
              </a:lnSpc>
              <a:spcBef>
                <a:spcPts val="0"/>
              </a:spcBef>
              <a:spcAft>
                <a:spcPts val="0"/>
              </a:spcAft>
              <a:buClr>
                <a:srgbClr val="000000"/>
              </a:buClr>
              <a:buSzPts val="1800"/>
              <a:buFont typeface="Arial"/>
              <a:buNone/>
              <a:defRPr sz="1800" b="0" i="0" u="none" strike="noStrike" cap="none">
                <a:solidFill>
                  <a:schemeClr val="dk1"/>
                </a:solidFill>
                <a:latin typeface="Calibri"/>
                <a:ea typeface="Calibri"/>
                <a:cs typeface="Calibri"/>
                <a:sym typeface="Calibri"/>
              </a:defRPr>
            </a:lvl6pPr>
            <a:lvl7pPr marL="0" marR="0" lvl="6" indent="0" algn="l" rtl="0">
              <a:lnSpc>
                <a:spcPct val="100000"/>
              </a:lnSpc>
              <a:spcBef>
                <a:spcPts val="0"/>
              </a:spcBef>
              <a:spcAft>
                <a:spcPts val="0"/>
              </a:spcAft>
              <a:buClr>
                <a:srgbClr val="000000"/>
              </a:buClr>
              <a:buSzPts val="1800"/>
              <a:buFont typeface="Arial"/>
              <a:buNone/>
              <a:defRPr sz="1800" b="0" i="0" u="none" strike="noStrike" cap="none">
                <a:solidFill>
                  <a:schemeClr val="dk1"/>
                </a:solidFill>
                <a:latin typeface="Calibri"/>
                <a:ea typeface="Calibri"/>
                <a:cs typeface="Calibri"/>
                <a:sym typeface="Calibri"/>
              </a:defRPr>
            </a:lvl7pPr>
            <a:lvl8pPr marL="0" marR="0" lvl="7" indent="0" algn="l" rtl="0">
              <a:lnSpc>
                <a:spcPct val="100000"/>
              </a:lnSpc>
              <a:spcBef>
                <a:spcPts val="0"/>
              </a:spcBef>
              <a:spcAft>
                <a:spcPts val="0"/>
              </a:spcAft>
              <a:buClr>
                <a:srgbClr val="000000"/>
              </a:buClr>
              <a:buSzPts val="1800"/>
              <a:buFont typeface="Arial"/>
              <a:buNone/>
              <a:defRPr sz="1800" b="0" i="0" u="none" strike="noStrike" cap="none">
                <a:solidFill>
                  <a:schemeClr val="dk1"/>
                </a:solidFill>
                <a:latin typeface="Calibri"/>
                <a:ea typeface="Calibri"/>
                <a:cs typeface="Calibri"/>
                <a:sym typeface="Calibri"/>
              </a:defRPr>
            </a:lvl8pPr>
            <a:lvl9pPr marL="0" marR="0" lvl="8" indent="0" algn="l" rtl="0">
              <a:lnSpc>
                <a:spcPct val="100000"/>
              </a:lnSpc>
              <a:spcBef>
                <a:spcPts val="0"/>
              </a:spcBef>
              <a:spcAft>
                <a:spcPts val="0"/>
              </a:spcAft>
              <a:buClr>
                <a:srgbClr val="000000"/>
              </a:buClr>
              <a:buSzPts val="1800"/>
              <a:buFont typeface="Arial"/>
              <a:buNone/>
              <a:defRPr sz="1800" b="0" i="0" u="none" strike="noStrike" cap="none">
                <a:solidFill>
                  <a:schemeClr val="dk1"/>
                </a:solidFill>
                <a:latin typeface="Calibri"/>
                <a:ea typeface="Calibri"/>
                <a:cs typeface="Calibri"/>
                <a:sym typeface="Calibri"/>
              </a:defRPr>
            </a:lvl9pPr>
          </a:lstStyle>
          <a:p>
            <a:pPr marL="0" lvl="0" indent="0" algn="l"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21"/>
        <p:cNvGrpSpPr/>
        <p:nvPr/>
      </p:nvGrpSpPr>
      <p:grpSpPr>
        <a:xfrm>
          <a:off x="0" y="0"/>
          <a:ext cx="0" cy="0"/>
          <a:chOff x="0" y="0"/>
          <a:chExt cx="0" cy="0"/>
        </a:xfrm>
      </p:grpSpPr>
      <p:sp>
        <p:nvSpPr>
          <p:cNvPr id="22" name="Google Shape;22;p57"/>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t" anchorCtr="0">
            <a:noAutofit/>
          </a:bodyPr>
          <a:lstStyle>
            <a:lvl1pPr marR="0" lvl="0" algn="ctr" rtl="0">
              <a:lnSpc>
                <a:spcPct val="10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23" name="Google Shape;23;p57"/>
          <p:cNvSpPr txBox="1">
            <a:spLocks noGrp="1"/>
          </p:cNvSpPr>
          <p:nvPr>
            <p:ph type="body" idx="1"/>
          </p:nvPr>
        </p:nvSpPr>
        <p:spPr>
          <a:xfrm>
            <a:off x="457200" y="1535113"/>
            <a:ext cx="4040188" cy="639762"/>
          </a:xfrm>
          <a:prstGeom prst="rect">
            <a:avLst/>
          </a:prstGeom>
          <a:noFill/>
          <a:ln>
            <a:noFill/>
          </a:ln>
        </p:spPr>
        <p:txBody>
          <a:bodyPr spcFirstLastPara="1" wrap="square" lIns="91425" tIns="45700" rIns="91425" bIns="45700" anchor="b" anchorCtr="0">
            <a:noAutofit/>
          </a:bodyPr>
          <a:lstStyle>
            <a:lvl1pPr marL="457200" marR="0" lvl="0" indent="-228600" algn="l" rtl="0">
              <a:lnSpc>
                <a:spcPct val="100000"/>
              </a:lnSpc>
              <a:spcBef>
                <a:spcPts val="480"/>
              </a:spcBef>
              <a:spcAft>
                <a:spcPts val="0"/>
              </a:spcAft>
              <a:buClr>
                <a:schemeClr val="dk1"/>
              </a:buClr>
              <a:buSzPts val="2400"/>
              <a:buFont typeface="Arial"/>
              <a:buNone/>
              <a:defRPr sz="2400" b="1" i="0" u="none" strike="noStrike" cap="none">
                <a:solidFill>
                  <a:schemeClr val="dk1"/>
                </a:solidFill>
                <a:latin typeface="Calibri"/>
                <a:ea typeface="Calibri"/>
                <a:cs typeface="Calibri"/>
                <a:sym typeface="Calibri"/>
              </a:defRPr>
            </a:lvl1pPr>
            <a:lvl2pPr marL="914400" marR="0" lvl="1" indent="-228600" algn="l" rtl="0">
              <a:lnSpc>
                <a:spcPct val="100000"/>
              </a:lnSpc>
              <a:spcBef>
                <a:spcPts val="400"/>
              </a:spcBef>
              <a:spcAft>
                <a:spcPts val="0"/>
              </a:spcAft>
              <a:buClr>
                <a:schemeClr val="dk1"/>
              </a:buClr>
              <a:buSzPts val="2000"/>
              <a:buFont typeface="Arial"/>
              <a:buNone/>
              <a:defRPr sz="2000" b="1" i="0" u="none" strike="noStrike" cap="none">
                <a:solidFill>
                  <a:schemeClr val="dk1"/>
                </a:solidFill>
                <a:latin typeface="Calibri"/>
                <a:ea typeface="Calibri"/>
                <a:cs typeface="Calibri"/>
                <a:sym typeface="Calibri"/>
              </a:defRPr>
            </a:lvl2pPr>
            <a:lvl3pPr marL="1371600" marR="0" lvl="2" indent="-228600" algn="l" rtl="0">
              <a:lnSpc>
                <a:spcPct val="100000"/>
              </a:lnSpc>
              <a:spcBef>
                <a:spcPts val="360"/>
              </a:spcBef>
              <a:spcAft>
                <a:spcPts val="0"/>
              </a:spcAft>
              <a:buClr>
                <a:schemeClr val="dk1"/>
              </a:buClr>
              <a:buSzPts val="1800"/>
              <a:buFont typeface="Arial"/>
              <a:buNone/>
              <a:defRPr sz="1800" b="1" i="0" u="none" strike="noStrike" cap="none">
                <a:solidFill>
                  <a:schemeClr val="dk1"/>
                </a:solidFill>
                <a:latin typeface="Calibri"/>
                <a:ea typeface="Calibri"/>
                <a:cs typeface="Calibri"/>
                <a:sym typeface="Calibri"/>
              </a:defRPr>
            </a:lvl3pPr>
            <a:lvl4pPr marL="1828800" marR="0" lvl="3" indent="-228600" algn="l" rtl="0">
              <a:lnSpc>
                <a:spcPct val="100000"/>
              </a:lnSpc>
              <a:spcBef>
                <a:spcPts val="320"/>
              </a:spcBef>
              <a:spcAft>
                <a:spcPts val="0"/>
              </a:spcAft>
              <a:buClr>
                <a:schemeClr val="dk1"/>
              </a:buClr>
              <a:buSzPts val="1600"/>
              <a:buFont typeface="Arial"/>
              <a:buNone/>
              <a:defRPr sz="1600" b="1" i="0" u="none" strike="noStrike" cap="none">
                <a:solidFill>
                  <a:schemeClr val="dk1"/>
                </a:solidFill>
                <a:latin typeface="Calibri"/>
                <a:ea typeface="Calibri"/>
                <a:cs typeface="Calibri"/>
                <a:sym typeface="Calibri"/>
              </a:defRPr>
            </a:lvl4pPr>
            <a:lvl5pPr marL="2286000" marR="0" lvl="4" indent="-228600" algn="l" rtl="0">
              <a:lnSpc>
                <a:spcPct val="100000"/>
              </a:lnSpc>
              <a:spcBef>
                <a:spcPts val="320"/>
              </a:spcBef>
              <a:spcAft>
                <a:spcPts val="0"/>
              </a:spcAft>
              <a:buClr>
                <a:schemeClr val="dk1"/>
              </a:buClr>
              <a:buSzPts val="1600"/>
              <a:buFont typeface="Arial"/>
              <a:buNone/>
              <a:defRPr sz="1600" b="1" i="0" u="none" strike="noStrike" cap="none">
                <a:solidFill>
                  <a:schemeClr val="dk1"/>
                </a:solidFill>
                <a:latin typeface="Calibri"/>
                <a:ea typeface="Calibri"/>
                <a:cs typeface="Calibri"/>
                <a:sym typeface="Calibri"/>
              </a:defRPr>
            </a:lvl5pPr>
            <a:lvl6pPr marL="2743200" marR="0" lvl="5" indent="-228600" algn="l" rtl="0">
              <a:lnSpc>
                <a:spcPct val="100000"/>
              </a:lnSpc>
              <a:spcBef>
                <a:spcPts val="320"/>
              </a:spcBef>
              <a:spcAft>
                <a:spcPts val="0"/>
              </a:spcAft>
              <a:buClr>
                <a:schemeClr val="dk1"/>
              </a:buClr>
              <a:buSzPts val="1600"/>
              <a:buFont typeface="Arial"/>
              <a:buNone/>
              <a:defRPr sz="1600" b="1" i="0" u="none" strike="noStrike" cap="none">
                <a:solidFill>
                  <a:schemeClr val="dk1"/>
                </a:solidFill>
                <a:latin typeface="Calibri"/>
                <a:ea typeface="Calibri"/>
                <a:cs typeface="Calibri"/>
                <a:sym typeface="Calibri"/>
              </a:defRPr>
            </a:lvl6pPr>
            <a:lvl7pPr marL="3200400" marR="0" lvl="6" indent="-228600" algn="l" rtl="0">
              <a:lnSpc>
                <a:spcPct val="100000"/>
              </a:lnSpc>
              <a:spcBef>
                <a:spcPts val="320"/>
              </a:spcBef>
              <a:spcAft>
                <a:spcPts val="0"/>
              </a:spcAft>
              <a:buClr>
                <a:schemeClr val="dk1"/>
              </a:buClr>
              <a:buSzPts val="1600"/>
              <a:buFont typeface="Arial"/>
              <a:buNone/>
              <a:defRPr sz="1600" b="1" i="0" u="none" strike="noStrike" cap="none">
                <a:solidFill>
                  <a:schemeClr val="dk1"/>
                </a:solidFill>
                <a:latin typeface="Calibri"/>
                <a:ea typeface="Calibri"/>
                <a:cs typeface="Calibri"/>
                <a:sym typeface="Calibri"/>
              </a:defRPr>
            </a:lvl7pPr>
            <a:lvl8pPr marL="3657600" marR="0" lvl="7" indent="-228600" algn="l" rtl="0">
              <a:lnSpc>
                <a:spcPct val="100000"/>
              </a:lnSpc>
              <a:spcBef>
                <a:spcPts val="320"/>
              </a:spcBef>
              <a:spcAft>
                <a:spcPts val="0"/>
              </a:spcAft>
              <a:buClr>
                <a:schemeClr val="dk1"/>
              </a:buClr>
              <a:buSzPts val="1600"/>
              <a:buFont typeface="Arial"/>
              <a:buNone/>
              <a:defRPr sz="1600" b="1" i="0" u="none" strike="noStrike" cap="none">
                <a:solidFill>
                  <a:schemeClr val="dk1"/>
                </a:solidFill>
                <a:latin typeface="Calibri"/>
                <a:ea typeface="Calibri"/>
                <a:cs typeface="Calibri"/>
                <a:sym typeface="Calibri"/>
              </a:defRPr>
            </a:lvl8pPr>
            <a:lvl9pPr marL="4114800" marR="0" lvl="8" indent="-228600" algn="l" rtl="0">
              <a:lnSpc>
                <a:spcPct val="100000"/>
              </a:lnSpc>
              <a:spcBef>
                <a:spcPts val="320"/>
              </a:spcBef>
              <a:spcAft>
                <a:spcPts val="0"/>
              </a:spcAft>
              <a:buClr>
                <a:schemeClr val="dk1"/>
              </a:buClr>
              <a:buSzPts val="1600"/>
              <a:buFont typeface="Arial"/>
              <a:buNone/>
              <a:defRPr sz="1600" b="1" i="0" u="none" strike="noStrike" cap="none">
                <a:solidFill>
                  <a:schemeClr val="dk1"/>
                </a:solidFill>
                <a:latin typeface="Calibri"/>
                <a:ea typeface="Calibri"/>
                <a:cs typeface="Calibri"/>
                <a:sym typeface="Calibri"/>
              </a:defRPr>
            </a:lvl9pPr>
          </a:lstStyle>
          <a:p>
            <a:endParaRPr/>
          </a:p>
        </p:txBody>
      </p:sp>
      <p:sp>
        <p:nvSpPr>
          <p:cNvPr id="24" name="Google Shape;24;p57"/>
          <p:cNvSpPr txBox="1">
            <a:spLocks noGrp="1"/>
          </p:cNvSpPr>
          <p:nvPr>
            <p:ph type="body" idx="2"/>
          </p:nvPr>
        </p:nvSpPr>
        <p:spPr>
          <a:xfrm>
            <a:off x="457200" y="2174875"/>
            <a:ext cx="4040188" cy="3951288"/>
          </a:xfrm>
          <a:prstGeom prst="rect">
            <a:avLst/>
          </a:prstGeom>
          <a:noFill/>
          <a:ln>
            <a:noFill/>
          </a:ln>
        </p:spPr>
        <p:txBody>
          <a:bodyPr spcFirstLastPara="1" wrap="square" lIns="91425" tIns="45700" rIns="91425" bIns="45700" anchor="t" anchorCtr="0">
            <a:noAutofit/>
          </a:bodyPr>
          <a:lstStyle>
            <a:lvl1pPr marL="457200" marR="0" lvl="0" indent="-381000" algn="l" rtl="0">
              <a:lnSpc>
                <a:spcPct val="100000"/>
              </a:lnSpc>
              <a:spcBef>
                <a:spcPts val="48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1pPr>
            <a:lvl2pPr marL="914400" marR="0" lvl="1"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2pPr>
            <a:lvl3pPr marL="1371600" marR="0" lvl="2" indent="-342900" algn="l" rtl="0">
              <a:lnSpc>
                <a:spcPct val="100000"/>
              </a:lnSpc>
              <a:spcBef>
                <a:spcPts val="36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3pPr>
            <a:lvl4pPr marL="1828800" marR="0" lvl="3" indent="-330200" algn="l" rtl="0">
              <a:lnSpc>
                <a:spcPct val="100000"/>
              </a:lnSpc>
              <a:spcBef>
                <a:spcPts val="320"/>
              </a:spcBef>
              <a:spcAft>
                <a:spcPts val="0"/>
              </a:spcAft>
              <a:buClr>
                <a:schemeClr val="dk1"/>
              </a:buClr>
              <a:buSzPts val="1600"/>
              <a:buFont typeface="Arial"/>
              <a:buChar char="–"/>
              <a:defRPr sz="1600" b="0" i="0" u="none" strike="noStrike" cap="none">
                <a:solidFill>
                  <a:schemeClr val="dk1"/>
                </a:solidFill>
                <a:latin typeface="Calibri"/>
                <a:ea typeface="Calibri"/>
                <a:cs typeface="Calibri"/>
                <a:sym typeface="Calibri"/>
              </a:defRPr>
            </a:lvl4pPr>
            <a:lvl5pPr marL="2286000" marR="0" lvl="4" indent="-330200" algn="l" rtl="0">
              <a:lnSpc>
                <a:spcPct val="100000"/>
              </a:lnSpc>
              <a:spcBef>
                <a:spcPts val="320"/>
              </a:spcBef>
              <a:spcAft>
                <a:spcPts val="0"/>
              </a:spcAft>
              <a:buClr>
                <a:schemeClr val="dk1"/>
              </a:buClr>
              <a:buSzPts val="1600"/>
              <a:buFont typeface="Arial"/>
              <a:buChar char="»"/>
              <a:defRPr sz="1600" b="0" i="0" u="none" strike="noStrike" cap="none">
                <a:solidFill>
                  <a:schemeClr val="dk1"/>
                </a:solidFill>
                <a:latin typeface="Calibri"/>
                <a:ea typeface="Calibri"/>
                <a:cs typeface="Calibri"/>
                <a:sym typeface="Calibri"/>
              </a:defRPr>
            </a:lvl5pPr>
            <a:lvl6pPr marL="2743200" marR="0" lvl="5" indent="-330200" algn="l" rtl="0">
              <a:lnSpc>
                <a:spcPct val="100000"/>
              </a:lnSpc>
              <a:spcBef>
                <a:spcPts val="320"/>
              </a:spcBef>
              <a:spcAft>
                <a:spcPts val="0"/>
              </a:spcAft>
              <a:buClr>
                <a:schemeClr val="dk1"/>
              </a:buClr>
              <a:buSzPts val="1600"/>
              <a:buFont typeface="Arial"/>
              <a:buChar char="•"/>
              <a:defRPr sz="1600" b="0" i="0" u="none" strike="noStrike" cap="none">
                <a:solidFill>
                  <a:schemeClr val="dk1"/>
                </a:solidFill>
                <a:latin typeface="Calibri"/>
                <a:ea typeface="Calibri"/>
                <a:cs typeface="Calibri"/>
                <a:sym typeface="Calibri"/>
              </a:defRPr>
            </a:lvl6pPr>
            <a:lvl7pPr marL="3200400" marR="0" lvl="6" indent="-330200" algn="l" rtl="0">
              <a:lnSpc>
                <a:spcPct val="100000"/>
              </a:lnSpc>
              <a:spcBef>
                <a:spcPts val="320"/>
              </a:spcBef>
              <a:spcAft>
                <a:spcPts val="0"/>
              </a:spcAft>
              <a:buClr>
                <a:schemeClr val="dk1"/>
              </a:buClr>
              <a:buSzPts val="1600"/>
              <a:buFont typeface="Arial"/>
              <a:buChar char="•"/>
              <a:defRPr sz="1600" b="0" i="0" u="none" strike="noStrike" cap="none">
                <a:solidFill>
                  <a:schemeClr val="dk1"/>
                </a:solidFill>
                <a:latin typeface="Calibri"/>
                <a:ea typeface="Calibri"/>
                <a:cs typeface="Calibri"/>
                <a:sym typeface="Calibri"/>
              </a:defRPr>
            </a:lvl7pPr>
            <a:lvl8pPr marL="3657600" marR="0" lvl="7" indent="-330200" algn="l" rtl="0">
              <a:lnSpc>
                <a:spcPct val="100000"/>
              </a:lnSpc>
              <a:spcBef>
                <a:spcPts val="320"/>
              </a:spcBef>
              <a:spcAft>
                <a:spcPts val="0"/>
              </a:spcAft>
              <a:buClr>
                <a:schemeClr val="dk1"/>
              </a:buClr>
              <a:buSzPts val="1600"/>
              <a:buFont typeface="Arial"/>
              <a:buChar char="•"/>
              <a:defRPr sz="1600" b="0" i="0" u="none" strike="noStrike" cap="none">
                <a:solidFill>
                  <a:schemeClr val="dk1"/>
                </a:solidFill>
                <a:latin typeface="Calibri"/>
                <a:ea typeface="Calibri"/>
                <a:cs typeface="Calibri"/>
                <a:sym typeface="Calibri"/>
              </a:defRPr>
            </a:lvl8pPr>
            <a:lvl9pPr marL="4114800" marR="0" lvl="8" indent="-330200" algn="l" rtl="0">
              <a:lnSpc>
                <a:spcPct val="100000"/>
              </a:lnSpc>
              <a:spcBef>
                <a:spcPts val="320"/>
              </a:spcBef>
              <a:spcAft>
                <a:spcPts val="0"/>
              </a:spcAft>
              <a:buClr>
                <a:schemeClr val="dk1"/>
              </a:buClr>
              <a:buSzPts val="1600"/>
              <a:buFont typeface="Arial"/>
              <a:buChar char="•"/>
              <a:defRPr sz="1600" b="0" i="0" u="none" strike="noStrike" cap="none">
                <a:solidFill>
                  <a:schemeClr val="dk1"/>
                </a:solidFill>
                <a:latin typeface="Calibri"/>
                <a:ea typeface="Calibri"/>
                <a:cs typeface="Calibri"/>
                <a:sym typeface="Calibri"/>
              </a:defRPr>
            </a:lvl9pPr>
          </a:lstStyle>
          <a:p>
            <a:endParaRPr/>
          </a:p>
        </p:txBody>
      </p:sp>
      <p:sp>
        <p:nvSpPr>
          <p:cNvPr id="25" name="Google Shape;25;p57"/>
          <p:cNvSpPr txBox="1">
            <a:spLocks noGrp="1"/>
          </p:cNvSpPr>
          <p:nvPr>
            <p:ph type="body" idx="3"/>
          </p:nvPr>
        </p:nvSpPr>
        <p:spPr>
          <a:xfrm>
            <a:off x="4645025" y="1535113"/>
            <a:ext cx="4041775" cy="639762"/>
          </a:xfrm>
          <a:prstGeom prst="rect">
            <a:avLst/>
          </a:prstGeom>
          <a:noFill/>
          <a:ln>
            <a:noFill/>
          </a:ln>
        </p:spPr>
        <p:txBody>
          <a:bodyPr spcFirstLastPara="1" wrap="square" lIns="91425" tIns="45700" rIns="91425" bIns="45700" anchor="b" anchorCtr="0">
            <a:noAutofit/>
          </a:bodyPr>
          <a:lstStyle>
            <a:lvl1pPr marL="457200" marR="0" lvl="0" indent="-228600" algn="l" rtl="0">
              <a:lnSpc>
                <a:spcPct val="100000"/>
              </a:lnSpc>
              <a:spcBef>
                <a:spcPts val="480"/>
              </a:spcBef>
              <a:spcAft>
                <a:spcPts val="0"/>
              </a:spcAft>
              <a:buClr>
                <a:schemeClr val="dk1"/>
              </a:buClr>
              <a:buSzPts val="2400"/>
              <a:buFont typeface="Arial"/>
              <a:buNone/>
              <a:defRPr sz="2400" b="1" i="0" u="none" strike="noStrike" cap="none">
                <a:solidFill>
                  <a:schemeClr val="dk1"/>
                </a:solidFill>
                <a:latin typeface="Calibri"/>
                <a:ea typeface="Calibri"/>
                <a:cs typeface="Calibri"/>
                <a:sym typeface="Calibri"/>
              </a:defRPr>
            </a:lvl1pPr>
            <a:lvl2pPr marL="914400" marR="0" lvl="1" indent="-228600" algn="l" rtl="0">
              <a:lnSpc>
                <a:spcPct val="100000"/>
              </a:lnSpc>
              <a:spcBef>
                <a:spcPts val="400"/>
              </a:spcBef>
              <a:spcAft>
                <a:spcPts val="0"/>
              </a:spcAft>
              <a:buClr>
                <a:schemeClr val="dk1"/>
              </a:buClr>
              <a:buSzPts val="2000"/>
              <a:buFont typeface="Arial"/>
              <a:buNone/>
              <a:defRPr sz="2000" b="1" i="0" u="none" strike="noStrike" cap="none">
                <a:solidFill>
                  <a:schemeClr val="dk1"/>
                </a:solidFill>
                <a:latin typeface="Calibri"/>
                <a:ea typeface="Calibri"/>
                <a:cs typeface="Calibri"/>
                <a:sym typeface="Calibri"/>
              </a:defRPr>
            </a:lvl2pPr>
            <a:lvl3pPr marL="1371600" marR="0" lvl="2" indent="-228600" algn="l" rtl="0">
              <a:lnSpc>
                <a:spcPct val="100000"/>
              </a:lnSpc>
              <a:spcBef>
                <a:spcPts val="360"/>
              </a:spcBef>
              <a:spcAft>
                <a:spcPts val="0"/>
              </a:spcAft>
              <a:buClr>
                <a:schemeClr val="dk1"/>
              </a:buClr>
              <a:buSzPts val="1800"/>
              <a:buFont typeface="Arial"/>
              <a:buNone/>
              <a:defRPr sz="1800" b="1" i="0" u="none" strike="noStrike" cap="none">
                <a:solidFill>
                  <a:schemeClr val="dk1"/>
                </a:solidFill>
                <a:latin typeface="Calibri"/>
                <a:ea typeface="Calibri"/>
                <a:cs typeface="Calibri"/>
                <a:sym typeface="Calibri"/>
              </a:defRPr>
            </a:lvl3pPr>
            <a:lvl4pPr marL="1828800" marR="0" lvl="3" indent="-228600" algn="l" rtl="0">
              <a:lnSpc>
                <a:spcPct val="100000"/>
              </a:lnSpc>
              <a:spcBef>
                <a:spcPts val="320"/>
              </a:spcBef>
              <a:spcAft>
                <a:spcPts val="0"/>
              </a:spcAft>
              <a:buClr>
                <a:schemeClr val="dk1"/>
              </a:buClr>
              <a:buSzPts val="1600"/>
              <a:buFont typeface="Arial"/>
              <a:buNone/>
              <a:defRPr sz="1600" b="1" i="0" u="none" strike="noStrike" cap="none">
                <a:solidFill>
                  <a:schemeClr val="dk1"/>
                </a:solidFill>
                <a:latin typeface="Calibri"/>
                <a:ea typeface="Calibri"/>
                <a:cs typeface="Calibri"/>
                <a:sym typeface="Calibri"/>
              </a:defRPr>
            </a:lvl4pPr>
            <a:lvl5pPr marL="2286000" marR="0" lvl="4" indent="-228600" algn="l" rtl="0">
              <a:lnSpc>
                <a:spcPct val="100000"/>
              </a:lnSpc>
              <a:spcBef>
                <a:spcPts val="320"/>
              </a:spcBef>
              <a:spcAft>
                <a:spcPts val="0"/>
              </a:spcAft>
              <a:buClr>
                <a:schemeClr val="dk1"/>
              </a:buClr>
              <a:buSzPts val="1600"/>
              <a:buFont typeface="Arial"/>
              <a:buNone/>
              <a:defRPr sz="1600" b="1" i="0" u="none" strike="noStrike" cap="none">
                <a:solidFill>
                  <a:schemeClr val="dk1"/>
                </a:solidFill>
                <a:latin typeface="Calibri"/>
                <a:ea typeface="Calibri"/>
                <a:cs typeface="Calibri"/>
                <a:sym typeface="Calibri"/>
              </a:defRPr>
            </a:lvl5pPr>
            <a:lvl6pPr marL="2743200" marR="0" lvl="5" indent="-228600" algn="l" rtl="0">
              <a:lnSpc>
                <a:spcPct val="100000"/>
              </a:lnSpc>
              <a:spcBef>
                <a:spcPts val="320"/>
              </a:spcBef>
              <a:spcAft>
                <a:spcPts val="0"/>
              </a:spcAft>
              <a:buClr>
                <a:schemeClr val="dk1"/>
              </a:buClr>
              <a:buSzPts val="1600"/>
              <a:buFont typeface="Arial"/>
              <a:buNone/>
              <a:defRPr sz="1600" b="1" i="0" u="none" strike="noStrike" cap="none">
                <a:solidFill>
                  <a:schemeClr val="dk1"/>
                </a:solidFill>
                <a:latin typeface="Calibri"/>
                <a:ea typeface="Calibri"/>
                <a:cs typeface="Calibri"/>
                <a:sym typeface="Calibri"/>
              </a:defRPr>
            </a:lvl6pPr>
            <a:lvl7pPr marL="3200400" marR="0" lvl="6" indent="-228600" algn="l" rtl="0">
              <a:lnSpc>
                <a:spcPct val="100000"/>
              </a:lnSpc>
              <a:spcBef>
                <a:spcPts val="320"/>
              </a:spcBef>
              <a:spcAft>
                <a:spcPts val="0"/>
              </a:spcAft>
              <a:buClr>
                <a:schemeClr val="dk1"/>
              </a:buClr>
              <a:buSzPts val="1600"/>
              <a:buFont typeface="Arial"/>
              <a:buNone/>
              <a:defRPr sz="1600" b="1" i="0" u="none" strike="noStrike" cap="none">
                <a:solidFill>
                  <a:schemeClr val="dk1"/>
                </a:solidFill>
                <a:latin typeface="Calibri"/>
                <a:ea typeface="Calibri"/>
                <a:cs typeface="Calibri"/>
                <a:sym typeface="Calibri"/>
              </a:defRPr>
            </a:lvl7pPr>
            <a:lvl8pPr marL="3657600" marR="0" lvl="7" indent="-228600" algn="l" rtl="0">
              <a:lnSpc>
                <a:spcPct val="100000"/>
              </a:lnSpc>
              <a:spcBef>
                <a:spcPts val="320"/>
              </a:spcBef>
              <a:spcAft>
                <a:spcPts val="0"/>
              </a:spcAft>
              <a:buClr>
                <a:schemeClr val="dk1"/>
              </a:buClr>
              <a:buSzPts val="1600"/>
              <a:buFont typeface="Arial"/>
              <a:buNone/>
              <a:defRPr sz="1600" b="1" i="0" u="none" strike="noStrike" cap="none">
                <a:solidFill>
                  <a:schemeClr val="dk1"/>
                </a:solidFill>
                <a:latin typeface="Calibri"/>
                <a:ea typeface="Calibri"/>
                <a:cs typeface="Calibri"/>
                <a:sym typeface="Calibri"/>
              </a:defRPr>
            </a:lvl8pPr>
            <a:lvl9pPr marL="4114800" marR="0" lvl="8" indent="-228600" algn="l" rtl="0">
              <a:lnSpc>
                <a:spcPct val="100000"/>
              </a:lnSpc>
              <a:spcBef>
                <a:spcPts val="320"/>
              </a:spcBef>
              <a:spcAft>
                <a:spcPts val="0"/>
              </a:spcAft>
              <a:buClr>
                <a:schemeClr val="dk1"/>
              </a:buClr>
              <a:buSzPts val="1600"/>
              <a:buFont typeface="Arial"/>
              <a:buNone/>
              <a:defRPr sz="1600" b="1" i="0" u="none" strike="noStrike" cap="none">
                <a:solidFill>
                  <a:schemeClr val="dk1"/>
                </a:solidFill>
                <a:latin typeface="Calibri"/>
                <a:ea typeface="Calibri"/>
                <a:cs typeface="Calibri"/>
                <a:sym typeface="Calibri"/>
              </a:defRPr>
            </a:lvl9pPr>
          </a:lstStyle>
          <a:p>
            <a:endParaRPr/>
          </a:p>
        </p:txBody>
      </p:sp>
      <p:sp>
        <p:nvSpPr>
          <p:cNvPr id="26" name="Google Shape;26;p57"/>
          <p:cNvSpPr txBox="1">
            <a:spLocks noGrp="1"/>
          </p:cNvSpPr>
          <p:nvPr>
            <p:ph type="body" idx="4"/>
          </p:nvPr>
        </p:nvSpPr>
        <p:spPr>
          <a:xfrm>
            <a:off x="4645025" y="2174875"/>
            <a:ext cx="4041775" cy="3951288"/>
          </a:xfrm>
          <a:prstGeom prst="rect">
            <a:avLst/>
          </a:prstGeom>
          <a:noFill/>
          <a:ln>
            <a:noFill/>
          </a:ln>
        </p:spPr>
        <p:txBody>
          <a:bodyPr spcFirstLastPara="1" wrap="square" lIns="91425" tIns="45700" rIns="91425" bIns="45700" anchor="t" anchorCtr="0">
            <a:noAutofit/>
          </a:bodyPr>
          <a:lstStyle>
            <a:lvl1pPr marL="457200" marR="0" lvl="0" indent="-381000" algn="l" rtl="0">
              <a:lnSpc>
                <a:spcPct val="100000"/>
              </a:lnSpc>
              <a:spcBef>
                <a:spcPts val="48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1pPr>
            <a:lvl2pPr marL="914400" marR="0" lvl="1"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2pPr>
            <a:lvl3pPr marL="1371600" marR="0" lvl="2" indent="-342900" algn="l" rtl="0">
              <a:lnSpc>
                <a:spcPct val="100000"/>
              </a:lnSpc>
              <a:spcBef>
                <a:spcPts val="36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3pPr>
            <a:lvl4pPr marL="1828800" marR="0" lvl="3" indent="-330200" algn="l" rtl="0">
              <a:lnSpc>
                <a:spcPct val="100000"/>
              </a:lnSpc>
              <a:spcBef>
                <a:spcPts val="320"/>
              </a:spcBef>
              <a:spcAft>
                <a:spcPts val="0"/>
              </a:spcAft>
              <a:buClr>
                <a:schemeClr val="dk1"/>
              </a:buClr>
              <a:buSzPts val="1600"/>
              <a:buFont typeface="Arial"/>
              <a:buChar char="–"/>
              <a:defRPr sz="1600" b="0" i="0" u="none" strike="noStrike" cap="none">
                <a:solidFill>
                  <a:schemeClr val="dk1"/>
                </a:solidFill>
                <a:latin typeface="Calibri"/>
                <a:ea typeface="Calibri"/>
                <a:cs typeface="Calibri"/>
                <a:sym typeface="Calibri"/>
              </a:defRPr>
            </a:lvl4pPr>
            <a:lvl5pPr marL="2286000" marR="0" lvl="4" indent="-330200" algn="l" rtl="0">
              <a:lnSpc>
                <a:spcPct val="100000"/>
              </a:lnSpc>
              <a:spcBef>
                <a:spcPts val="320"/>
              </a:spcBef>
              <a:spcAft>
                <a:spcPts val="0"/>
              </a:spcAft>
              <a:buClr>
                <a:schemeClr val="dk1"/>
              </a:buClr>
              <a:buSzPts val="1600"/>
              <a:buFont typeface="Arial"/>
              <a:buChar char="»"/>
              <a:defRPr sz="1600" b="0" i="0" u="none" strike="noStrike" cap="none">
                <a:solidFill>
                  <a:schemeClr val="dk1"/>
                </a:solidFill>
                <a:latin typeface="Calibri"/>
                <a:ea typeface="Calibri"/>
                <a:cs typeface="Calibri"/>
                <a:sym typeface="Calibri"/>
              </a:defRPr>
            </a:lvl5pPr>
            <a:lvl6pPr marL="2743200" marR="0" lvl="5" indent="-330200" algn="l" rtl="0">
              <a:lnSpc>
                <a:spcPct val="100000"/>
              </a:lnSpc>
              <a:spcBef>
                <a:spcPts val="320"/>
              </a:spcBef>
              <a:spcAft>
                <a:spcPts val="0"/>
              </a:spcAft>
              <a:buClr>
                <a:schemeClr val="dk1"/>
              </a:buClr>
              <a:buSzPts val="1600"/>
              <a:buFont typeface="Arial"/>
              <a:buChar char="•"/>
              <a:defRPr sz="1600" b="0" i="0" u="none" strike="noStrike" cap="none">
                <a:solidFill>
                  <a:schemeClr val="dk1"/>
                </a:solidFill>
                <a:latin typeface="Calibri"/>
                <a:ea typeface="Calibri"/>
                <a:cs typeface="Calibri"/>
                <a:sym typeface="Calibri"/>
              </a:defRPr>
            </a:lvl6pPr>
            <a:lvl7pPr marL="3200400" marR="0" lvl="6" indent="-330200" algn="l" rtl="0">
              <a:lnSpc>
                <a:spcPct val="100000"/>
              </a:lnSpc>
              <a:spcBef>
                <a:spcPts val="320"/>
              </a:spcBef>
              <a:spcAft>
                <a:spcPts val="0"/>
              </a:spcAft>
              <a:buClr>
                <a:schemeClr val="dk1"/>
              </a:buClr>
              <a:buSzPts val="1600"/>
              <a:buFont typeface="Arial"/>
              <a:buChar char="•"/>
              <a:defRPr sz="1600" b="0" i="0" u="none" strike="noStrike" cap="none">
                <a:solidFill>
                  <a:schemeClr val="dk1"/>
                </a:solidFill>
                <a:latin typeface="Calibri"/>
                <a:ea typeface="Calibri"/>
                <a:cs typeface="Calibri"/>
                <a:sym typeface="Calibri"/>
              </a:defRPr>
            </a:lvl7pPr>
            <a:lvl8pPr marL="3657600" marR="0" lvl="7" indent="-330200" algn="l" rtl="0">
              <a:lnSpc>
                <a:spcPct val="100000"/>
              </a:lnSpc>
              <a:spcBef>
                <a:spcPts val="320"/>
              </a:spcBef>
              <a:spcAft>
                <a:spcPts val="0"/>
              </a:spcAft>
              <a:buClr>
                <a:schemeClr val="dk1"/>
              </a:buClr>
              <a:buSzPts val="1600"/>
              <a:buFont typeface="Arial"/>
              <a:buChar char="•"/>
              <a:defRPr sz="1600" b="0" i="0" u="none" strike="noStrike" cap="none">
                <a:solidFill>
                  <a:schemeClr val="dk1"/>
                </a:solidFill>
                <a:latin typeface="Calibri"/>
                <a:ea typeface="Calibri"/>
                <a:cs typeface="Calibri"/>
                <a:sym typeface="Calibri"/>
              </a:defRPr>
            </a:lvl8pPr>
            <a:lvl9pPr marL="4114800" marR="0" lvl="8" indent="-330200" algn="l" rtl="0">
              <a:lnSpc>
                <a:spcPct val="100000"/>
              </a:lnSpc>
              <a:spcBef>
                <a:spcPts val="320"/>
              </a:spcBef>
              <a:spcAft>
                <a:spcPts val="0"/>
              </a:spcAft>
              <a:buClr>
                <a:schemeClr val="dk1"/>
              </a:buClr>
              <a:buSzPts val="1600"/>
              <a:buFont typeface="Arial"/>
              <a:buChar char="•"/>
              <a:defRPr sz="1600" b="0" i="0" u="none" strike="noStrike" cap="none">
                <a:solidFill>
                  <a:schemeClr val="dk1"/>
                </a:solidFill>
                <a:latin typeface="Calibri"/>
                <a:ea typeface="Calibri"/>
                <a:cs typeface="Calibri"/>
                <a:sym typeface="Calibri"/>
              </a:defRPr>
            </a:lvl9pPr>
          </a:lstStyle>
          <a:p>
            <a:endParaRPr/>
          </a:p>
        </p:txBody>
      </p:sp>
      <p:sp>
        <p:nvSpPr>
          <p:cNvPr id="27" name="Google Shape;27;p57"/>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28" name="Google Shape;28;p57"/>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29" name="Google Shape;29;p57"/>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t" anchorCtr="0">
            <a:noAutofit/>
          </a:bodyPr>
          <a:lstStyle>
            <a:lvl1pPr marL="0" marR="0" lvl="0" indent="0" algn="l" rtl="0">
              <a:lnSpc>
                <a:spcPct val="100000"/>
              </a:lnSpc>
              <a:spcBef>
                <a:spcPts val="0"/>
              </a:spcBef>
              <a:spcAft>
                <a:spcPts val="0"/>
              </a:spcAft>
              <a:buClr>
                <a:srgbClr val="000000"/>
              </a:buClr>
              <a:buSzPts val="1800"/>
              <a:buFont typeface="Arial"/>
              <a:buNone/>
              <a:defRPr sz="1800" b="0" i="0" u="none" strike="noStrike" cap="none">
                <a:solidFill>
                  <a:schemeClr val="dk1"/>
                </a:solidFill>
                <a:latin typeface="Calibri"/>
                <a:ea typeface="Calibri"/>
                <a:cs typeface="Calibri"/>
                <a:sym typeface="Calibri"/>
              </a:defRPr>
            </a:lvl1pPr>
            <a:lvl2pPr marL="0" marR="0" lvl="1" indent="0" algn="l" rtl="0">
              <a:lnSpc>
                <a:spcPct val="100000"/>
              </a:lnSpc>
              <a:spcBef>
                <a:spcPts val="0"/>
              </a:spcBef>
              <a:spcAft>
                <a:spcPts val="0"/>
              </a:spcAft>
              <a:buClr>
                <a:srgbClr val="000000"/>
              </a:buClr>
              <a:buSzPts val="1800"/>
              <a:buFont typeface="Arial"/>
              <a:buNone/>
              <a:defRPr sz="1800" b="0" i="0" u="none" strike="noStrike" cap="none">
                <a:solidFill>
                  <a:schemeClr val="dk1"/>
                </a:solidFill>
                <a:latin typeface="Calibri"/>
                <a:ea typeface="Calibri"/>
                <a:cs typeface="Calibri"/>
                <a:sym typeface="Calibri"/>
              </a:defRPr>
            </a:lvl2pPr>
            <a:lvl3pPr marL="0" marR="0" lvl="2" indent="0" algn="l" rtl="0">
              <a:lnSpc>
                <a:spcPct val="100000"/>
              </a:lnSpc>
              <a:spcBef>
                <a:spcPts val="0"/>
              </a:spcBef>
              <a:spcAft>
                <a:spcPts val="0"/>
              </a:spcAft>
              <a:buClr>
                <a:srgbClr val="000000"/>
              </a:buClr>
              <a:buSzPts val="1800"/>
              <a:buFont typeface="Arial"/>
              <a:buNone/>
              <a:defRPr sz="1800" b="0" i="0" u="none" strike="noStrike" cap="none">
                <a:solidFill>
                  <a:schemeClr val="dk1"/>
                </a:solidFill>
                <a:latin typeface="Calibri"/>
                <a:ea typeface="Calibri"/>
                <a:cs typeface="Calibri"/>
                <a:sym typeface="Calibri"/>
              </a:defRPr>
            </a:lvl3pPr>
            <a:lvl4pPr marL="0" marR="0" lvl="3" indent="0" algn="l" rtl="0">
              <a:lnSpc>
                <a:spcPct val="100000"/>
              </a:lnSpc>
              <a:spcBef>
                <a:spcPts val="0"/>
              </a:spcBef>
              <a:spcAft>
                <a:spcPts val="0"/>
              </a:spcAft>
              <a:buClr>
                <a:srgbClr val="000000"/>
              </a:buClr>
              <a:buSzPts val="1800"/>
              <a:buFont typeface="Arial"/>
              <a:buNone/>
              <a:defRPr sz="1800" b="0" i="0" u="none" strike="noStrike" cap="none">
                <a:solidFill>
                  <a:schemeClr val="dk1"/>
                </a:solidFill>
                <a:latin typeface="Calibri"/>
                <a:ea typeface="Calibri"/>
                <a:cs typeface="Calibri"/>
                <a:sym typeface="Calibri"/>
              </a:defRPr>
            </a:lvl4pPr>
            <a:lvl5pPr marL="0" marR="0" lvl="4" indent="0" algn="l" rtl="0">
              <a:lnSpc>
                <a:spcPct val="100000"/>
              </a:lnSpc>
              <a:spcBef>
                <a:spcPts val="0"/>
              </a:spcBef>
              <a:spcAft>
                <a:spcPts val="0"/>
              </a:spcAft>
              <a:buClr>
                <a:srgbClr val="000000"/>
              </a:buClr>
              <a:buSzPts val="1800"/>
              <a:buFont typeface="Arial"/>
              <a:buNone/>
              <a:defRPr sz="1800" b="0" i="0" u="none" strike="noStrike" cap="none">
                <a:solidFill>
                  <a:schemeClr val="dk1"/>
                </a:solidFill>
                <a:latin typeface="Calibri"/>
                <a:ea typeface="Calibri"/>
                <a:cs typeface="Calibri"/>
                <a:sym typeface="Calibri"/>
              </a:defRPr>
            </a:lvl5pPr>
            <a:lvl6pPr marL="0" marR="0" lvl="5" indent="0" algn="l" rtl="0">
              <a:lnSpc>
                <a:spcPct val="100000"/>
              </a:lnSpc>
              <a:spcBef>
                <a:spcPts val="0"/>
              </a:spcBef>
              <a:spcAft>
                <a:spcPts val="0"/>
              </a:spcAft>
              <a:buClr>
                <a:srgbClr val="000000"/>
              </a:buClr>
              <a:buSzPts val="1800"/>
              <a:buFont typeface="Arial"/>
              <a:buNone/>
              <a:defRPr sz="1800" b="0" i="0" u="none" strike="noStrike" cap="none">
                <a:solidFill>
                  <a:schemeClr val="dk1"/>
                </a:solidFill>
                <a:latin typeface="Calibri"/>
                <a:ea typeface="Calibri"/>
                <a:cs typeface="Calibri"/>
                <a:sym typeface="Calibri"/>
              </a:defRPr>
            </a:lvl6pPr>
            <a:lvl7pPr marL="0" marR="0" lvl="6" indent="0" algn="l" rtl="0">
              <a:lnSpc>
                <a:spcPct val="100000"/>
              </a:lnSpc>
              <a:spcBef>
                <a:spcPts val="0"/>
              </a:spcBef>
              <a:spcAft>
                <a:spcPts val="0"/>
              </a:spcAft>
              <a:buClr>
                <a:srgbClr val="000000"/>
              </a:buClr>
              <a:buSzPts val="1800"/>
              <a:buFont typeface="Arial"/>
              <a:buNone/>
              <a:defRPr sz="1800" b="0" i="0" u="none" strike="noStrike" cap="none">
                <a:solidFill>
                  <a:schemeClr val="dk1"/>
                </a:solidFill>
                <a:latin typeface="Calibri"/>
                <a:ea typeface="Calibri"/>
                <a:cs typeface="Calibri"/>
                <a:sym typeface="Calibri"/>
              </a:defRPr>
            </a:lvl7pPr>
            <a:lvl8pPr marL="0" marR="0" lvl="7" indent="0" algn="l" rtl="0">
              <a:lnSpc>
                <a:spcPct val="100000"/>
              </a:lnSpc>
              <a:spcBef>
                <a:spcPts val="0"/>
              </a:spcBef>
              <a:spcAft>
                <a:spcPts val="0"/>
              </a:spcAft>
              <a:buClr>
                <a:srgbClr val="000000"/>
              </a:buClr>
              <a:buSzPts val="1800"/>
              <a:buFont typeface="Arial"/>
              <a:buNone/>
              <a:defRPr sz="1800" b="0" i="0" u="none" strike="noStrike" cap="none">
                <a:solidFill>
                  <a:schemeClr val="dk1"/>
                </a:solidFill>
                <a:latin typeface="Calibri"/>
                <a:ea typeface="Calibri"/>
                <a:cs typeface="Calibri"/>
                <a:sym typeface="Calibri"/>
              </a:defRPr>
            </a:lvl8pPr>
            <a:lvl9pPr marL="0" marR="0" lvl="8" indent="0" algn="l" rtl="0">
              <a:lnSpc>
                <a:spcPct val="100000"/>
              </a:lnSpc>
              <a:spcBef>
                <a:spcPts val="0"/>
              </a:spcBef>
              <a:spcAft>
                <a:spcPts val="0"/>
              </a:spcAft>
              <a:buClr>
                <a:srgbClr val="000000"/>
              </a:buClr>
              <a:buSzPts val="1800"/>
              <a:buFont typeface="Arial"/>
              <a:buNone/>
              <a:defRPr sz="1800" b="0" i="0" u="none" strike="noStrike" cap="none">
                <a:solidFill>
                  <a:schemeClr val="dk1"/>
                </a:solidFill>
                <a:latin typeface="Calibri"/>
                <a:ea typeface="Calibri"/>
                <a:cs typeface="Calibri"/>
                <a:sym typeface="Calibri"/>
              </a:defRPr>
            </a:lvl9pPr>
          </a:lstStyle>
          <a:p>
            <a:pPr marL="0" lvl="0" indent="0" algn="l"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Only">
  <p:cSld name="Title Only">
    <p:spTree>
      <p:nvGrpSpPr>
        <p:cNvPr id="1" name="Shape 30"/>
        <p:cNvGrpSpPr/>
        <p:nvPr/>
      </p:nvGrpSpPr>
      <p:grpSpPr>
        <a:xfrm>
          <a:off x="0" y="0"/>
          <a:ext cx="0" cy="0"/>
          <a:chOff x="0" y="0"/>
          <a:chExt cx="0" cy="0"/>
        </a:xfrm>
      </p:grpSpPr>
      <p:sp>
        <p:nvSpPr>
          <p:cNvPr id="31" name="Google Shape;31;p58"/>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32" name="Google Shape;32;p58"/>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33" name="Google Shape;33;p58"/>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t" anchorCtr="0">
            <a:noAutofit/>
          </a:bodyPr>
          <a:lstStyle>
            <a:lvl1pPr marL="0" marR="0" lvl="0" indent="0" algn="l" rtl="0">
              <a:lnSpc>
                <a:spcPct val="100000"/>
              </a:lnSpc>
              <a:spcBef>
                <a:spcPts val="0"/>
              </a:spcBef>
              <a:spcAft>
                <a:spcPts val="0"/>
              </a:spcAft>
              <a:buClr>
                <a:srgbClr val="000000"/>
              </a:buClr>
              <a:buSzPts val="1800"/>
              <a:buFont typeface="Arial"/>
              <a:buNone/>
              <a:defRPr sz="1800" b="0" i="0" u="none" strike="noStrike" cap="none">
                <a:solidFill>
                  <a:schemeClr val="dk1"/>
                </a:solidFill>
                <a:latin typeface="Calibri"/>
                <a:ea typeface="Calibri"/>
                <a:cs typeface="Calibri"/>
                <a:sym typeface="Calibri"/>
              </a:defRPr>
            </a:lvl1pPr>
            <a:lvl2pPr marL="0" marR="0" lvl="1" indent="0" algn="l" rtl="0">
              <a:lnSpc>
                <a:spcPct val="100000"/>
              </a:lnSpc>
              <a:spcBef>
                <a:spcPts val="0"/>
              </a:spcBef>
              <a:spcAft>
                <a:spcPts val="0"/>
              </a:spcAft>
              <a:buClr>
                <a:srgbClr val="000000"/>
              </a:buClr>
              <a:buSzPts val="1800"/>
              <a:buFont typeface="Arial"/>
              <a:buNone/>
              <a:defRPr sz="1800" b="0" i="0" u="none" strike="noStrike" cap="none">
                <a:solidFill>
                  <a:schemeClr val="dk1"/>
                </a:solidFill>
                <a:latin typeface="Calibri"/>
                <a:ea typeface="Calibri"/>
                <a:cs typeface="Calibri"/>
                <a:sym typeface="Calibri"/>
              </a:defRPr>
            </a:lvl2pPr>
            <a:lvl3pPr marL="0" marR="0" lvl="2" indent="0" algn="l" rtl="0">
              <a:lnSpc>
                <a:spcPct val="100000"/>
              </a:lnSpc>
              <a:spcBef>
                <a:spcPts val="0"/>
              </a:spcBef>
              <a:spcAft>
                <a:spcPts val="0"/>
              </a:spcAft>
              <a:buClr>
                <a:srgbClr val="000000"/>
              </a:buClr>
              <a:buSzPts val="1800"/>
              <a:buFont typeface="Arial"/>
              <a:buNone/>
              <a:defRPr sz="1800" b="0" i="0" u="none" strike="noStrike" cap="none">
                <a:solidFill>
                  <a:schemeClr val="dk1"/>
                </a:solidFill>
                <a:latin typeface="Calibri"/>
                <a:ea typeface="Calibri"/>
                <a:cs typeface="Calibri"/>
                <a:sym typeface="Calibri"/>
              </a:defRPr>
            </a:lvl3pPr>
            <a:lvl4pPr marL="0" marR="0" lvl="3" indent="0" algn="l" rtl="0">
              <a:lnSpc>
                <a:spcPct val="100000"/>
              </a:lnSpc>
              <a:spcBef>
                <a:spcPts val="0"/>
              </a:spcBef>
              <a:spcAft>
                <a:spcPts val="0"/>
              </a:spcAft>
              <a:buClr>
                <a:srgbClr val="000000"/>
              </a:buClr>
              <a:buSzPts val="1800"/>
              <a:buFont typeface="Arial"/>
              <a:buNone/>
              <a:defRPr sz="1800" b="0" i="0" u="none" strike="noStrike" cap="none">
                <a:solidFill>
                  <a:schemeClr val="dk1"/>
                </a:solidFill>
                <a:latin typeface="Calibri"/>
                <a:ea typeface="Calibri"/>
                <a:cs typeface="Calibri"/>
                <a:sym typeface="Calibri"/>
              </a:defRPr>
            </a:lvl4pPr>
            <a:lvl5pPr marL="0" marR="0" lvl="4" indent="0" algn="l" rtl="0">
              <a:lnSpc>
                <a:spcPct val="100000"/>
              </a:lnSpc>
              <a:spcBef>
                <a:spcPts val="0"/>
              </a:spcBef>
              <a:spcAft>
                <a:spcPts val="0"/>
              </a:spcAft>
              <a:buClr>
                <a:srgbClr val="000000"/>
              </a:buClr>
              <a:buSzPts val="1800"/>
              <a:buFont typeface="Arial"/>
              <a:buNone/>
              <a:defRPr sz="1800" b="0" i="0" u="none" strike="noStrike" cap="none">
                <a:solidFill>
                  <a:schemeClr val="dk1"/>
                </a:solidFill>
                <a:latin typeface="Calibri"/>
                <a:ea typeface="Calibri"/>
                <a:cs typeface="Calibri"/>
                <a:sym typeface="Calibri"/>
              </a:defRPr>
            </a:lvl5pPr>
            <a:lvl6pPr marL="0" marR="0" lvl="5" indent="0" algn="l" rtl="0">
              <a:lnSpc>
                <a:spcPct val="100000"/>
              </a:lnSpc>
              <a:spcBef>
                <a:spcPts val="0"/>
              </a:spcBef>
              <a:spcAft>
                <a:spcPts val="0"/>
              </a:spcAft>
              <a:buClr>
                <a:srgbClr val="000000"/>
              </a:buClr>
              <a:buSzPts val="1800"/>
              <a:buFont typeface="Arial"/>
              <a:buNone/>
              <a:defRPr sz="1800" b="0" i="0" u="none" strike="noStrike" cap="none">
                <a:solidFill>
                  <a:schemeClr val="dk1"/>
                </a:solidFill>
                <a:latin typeface="Calibri"/>
                <a:ea typeface="Calibri"/>
                <a:cs typeface="Calibri"/>
                <a:sym typeface="Calibri"/>
              </a:defRPr>
            </a:lvl6pPr>
            <a:lvl7pPr marL="0" marR="0" lvl="6" indent="0" algn="l" rtl="0">
              <a:lnSpc>
                <a:spcPct val="100000"/>
              </a:lnSpc>
              <a:spcBef>
                <a:spcPts val="0"/>
              </a:spcBef>
              <a:spcAft>
                <a:spcPts val="0"/>
              </a:spcAft>
              <a:buClr>
                <a:srgbClr val="000000"/>
              </a:buClr>
              <a:buSzPts val="1800"/>
              <a:buFont typeface="Arial"/>
              <a:buNone/>
              <a:defRPr sz="1800" b="0" i="0" u="none" strike="noStrike" cap="none">
                <a:solidFill>
                  <a:schemeClr val="dk1"/>
                </a:solidFill>
                <a:latin typeface="Calibri"/>
                <a:ea typeface="Calibri"/>
                <a:cs typeface="Calibri"/>
                <a:sym typeface="Calibri"/>
              </a:defRPr>
            </a:lvl7pPr>
            <a:lvl8pPr marL="0" marR="0" lvl="7" indent="0" algn="l" rtl="0">
              <a:lnSpc>
                <a:spcPct val="100000"/>
              </a:lnSpc>
              <a:spcBef>
                <a:spcPts val="0"/>
              </a:spcBef>
              <a:spcAft>
                <a:spcPts val="0"/>
              </a:spcAft>
              <a:buClr>
                <a:srgbClr val="000000"/>
              </a:buClr>
              <a:buSzPts val="1800"/>
              <a:buFont typeface="Arial"/>
              <a:buNone/>
              <a:defRPr sz="1800" b="0" i="0" u="none" strike="noStrike" cap="none">
                <a:solidFill>
                  <a:schemeClr val="dk1"/>
                </a:solidFill>
                <a:latin typeface="Calibri"/>
                <a:ea typeface="Calibri"/>
                <a:cs typeface="Calibri"/>
                <a:sym typeface="Calibri"/>
              </a:defRPr>
            </a:lvl8pPr>
            <a:lvl9pPr marL="0" marR="0" lvl="8" indent="0" algn="l" rtl="0">
              <a:lnSpc>
                <a:spcPct val="100000"/>
              </a:lnSpc>
              <a:spcBef>
                <a:spcPts val="0"/>
              </a:spcBef>
              <a:spcAft>
                <a:spcPts val="0"/>
              </a:spcAft>
              <a:buClr>
                <a:srgbClr val="000000"/>
              </a:buClr>
              <a:buSzPts val="1800"/>
              <a:buFont typeface="Arial"/>
              <a:buNone/>
              <a:defRPr sz="1800" b="0" i="0" u="none" strike="noStrike" cap="none">
                <a:solidFill>
                  <a:schemeClr val="dk1"/>
                </a:solidFill>
                <a:latin typeface="Calibri"/>
                <a:ea typeface="Calibri"/>
                <a:cs typeface="Calibri"/>
                <a:sym typeface="Calibri"/>
              </a:defRPr>
            </a:lvl9pPr>
          </a:lstStyle>
          <a:p>
            <a:pPr marL="0" lvl="0" indent="0" algn="l"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34"/>
        <p:cNvGrpSpPr/>
        <p:nvPr/>
      </p:nvGrpSpPr>
      <p:grpSpPr>
        <a:xfrm>
          <a:off x="0" y="0"/>
          <a:ext cx="0" cy="0"/>
          <a:chOff x="0" y="0"/>
          <a:chExt cx="0" cy="0"/>
        </a:xfrm>
      </p:grpSpPr>
      <p:sp>
        <p:nvSpPr>
          <p:cNvPr id="35" name="Google Shape;35;p59"/>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36" name="Google Shape;36;p59"/>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37" name="Google Shape;37;p59"/>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t" anchorCtr="0">
            <a:noAutofit/>
          </a:bodyPr>
          <a:lstStyle>
            <a:lvl1pPr marL="0" marR="0" lvl="0" indent="0" algn="l" rtl="0">
              <a:lnSpc>
                <a:spcPct val="100000"/>
              </a:lnSpc>
              <a:spcBef>
                <a:spcPts val="0"/>
              </a:spcBef>
              <a:spcAft>
                <a:spcPts val="0"/>
              </a:spcAft>
              <a:buClr>
                <a:srgbClr val="000000"/>
              </a:buClr>
              <a:buSzPts val="1800"/>
              <a:buFont typeface="Arial"/>
              <a:buNone/>
              <a:defRPr sz="1800" b="0" i="0" u="none" strike="noStrike" cap="none">
                <a:solidFill>
                  <a:schemeClr val="dk1"/>
                </a:solidFill>
                <a:latin typeface="Calibri"/>
                <a:ea typeface="Calibri"/>
                <a:cs typeface="Calibri"/>
                <a:sym typeface="Calibri"/>
              </a:defRPr>
            </a:lvl1pPr>
            <a:lvl2pPr marL="0" marR="0" lvl="1" indent="0" algn="l" rtl="0">
              <a:lnSpc>
                <a:spcPct val="100000"/>
              </a:lnSpc>
              <a:spcBef>
                <a:spcPts val="0"/>
              </a:spcBef>
              <a:spcAft>
                <a:spcPts val="0"/>
              </a:spcAft>
              <a:buClr>
                <a:srgbClr val="000000"/>
              </a:buClr>
              <a:buSzPts val="1800"/>
              <a:buFont typeface="Arial"/>
              <a:buNone/>
              <a:defRPr sz="1800" b="0" i="0" u="none" strike="noStrike" cap="none">
                <a:solidFill>
                  <a:schemeClr val="dk1"/>
                </a:solidFill>
                <a:latin typeface="Calibri"/>
                <a:ea typeface="Calibri"/>
                <a:cs typeface="Calibri"/>
                <a:sym typeface="Calibri"/>
              </a:defRPr>
            </a:lvl2pPr>
            <a:lvl3pPr marL="0" marR="0" lvl="2" indent="0" algn="l" rtl="0">
              <a:lnSpc>
                <a:spcPct val="100000"/>
              </a:lnSpc>
              <a:spcBef>
                <a:spcPts val="0"/>
              </a:spcBef>
              <a:spcAft>
                <a:spcPts val="0"/>
              </a:spcAft>
              <a:buClr>
                <a:srgbClr val="000000"/>
              </a:buClr>
              <a:buSzPts val="1800"/>
              <a:buFont typeface="Arial"/>
              <a:buNone/>
              <a:defRPr sz="1800" b="0" i="0" u="none" strike="noStrike" cap="none">
                <a:solidFill>
                  <a:schemeClr val="dk1"/>
                </a:solidFill>
                <a:latin typeface="Calibri"/>
                <a:ea typeface="Calibri"/>
                <a:cs typeface="Calibri"/>
                <a:sym typeface="Calibri"/>
              </a:defRPr>
            </a:lvl3pPr>
            <a:lvl4pPr marL="0" marR="0" lvl="3" indent="0" algn="l" rtl="0">
              <a:lnSpc>
                <a:spcPct val="100000"/>
              </a:lnSpc>
              <a:spcBef>
                <a:spcPts val="0"/>
              </a:spcBef>
              <a:spcAft>
                <a:spcPts val="0"/>
              </a:spcAft>
              <a:buClr>
                <a:srgbClr val="000000"/>
              </a:buClr>
              <a:buSzPts val="1800"/>
              <a:buFont typeface="Arial"/>
              <a:buNone/>
              <a:defRPr sz="1800" b="0" i="0" u="none" strike="noStrike" cap="none">
                <a:solidFill>
                  <a:schemeClr val="dk1"/>
                </a:solidFill>
                <a:latin typeface="Calibri"/>
                <a:ea typeface="Calibri"/>
                <a:cs typeface="Calibri"/>
                <a:sym typeface="Calibri"/>
              </a:defRPr>
            </a:lvl4pPr>
            <a:lvl5pPr marL="0" marR="0" lvl="4" indent="0" algn="l" rtl="0">
              <a:lnSpc>
                <a:spcPct val="100000"/>
              </a:lnSpc>
              <a:spcBef>
                <a:spcPts val="0"/>
              </a:spcBef>
              <a:spcAft>
                <a:spcPts val="0"/>
              </a:spcAft>
              <a:buClr>
                <a:srgbClr val="000000"/>
              </a:buClr>
              <a:buSzPts val="1800"/>
              <a:buFont typeface="Arial"/>
              <a:buNone/>
              <a:defRPr sz="1800" b="0" i="0" u="none" strike="noStrike" cap="none">
                <a:solidFill>
                  <a:schemeClr val="dk1"/>
                </a:solidFill>
                <a:latin typeface="Calibri"/>
                <a:ea typeface="Calibri"/>
                <a:cs typeface="Calibri"/>
                <a:sym typeface="Calibri"/>
              </a:defRPr>
            </a:lvl5pPr>
            <a:lvl6pPr marL="0" marR="0" lvl="5" indent="0" algn="l" rtl="0">
              <a:lnSpc>
                <a:spcPct val="100000"/>
              </a:lnSpc>
              <a:spcBef>
                <a:spcPts val="0"/>
              </a:spcBef>
              <a:spcAft>
                <a:spcPts val="0"/>
              </a:spcAft>
              <a:buClr>
                <a:srgbClr val="000000"/>
              </a:buClr>
              <a:buSzPts val="1800"/>
              <a:buFont typeface="Arial"/>
              <a:buNone/>
              <a:defRPr sz="1800" b="0" i="0" u="none" strike="noStrike" cap="none">
                <a:solidFill>
                  <a:schemeClr val="dk1"/>
                </a:solidFill>
                <a:latin typeface="Calibri"/>
                <a:ea typeface="Calibri"/>
                <a:cs typeface="Calibri"/>
                <a:sym typeface="Calibri"/>
              </a:defRPr>
            </a:lvl6pPr>
            <a:lvl7pPr marL="0" marR="0" lvl="6" indent="0" algn="l" rtl="0">
              <a:lnSpc>
                <a:spcPct val="100000"/>
              </a:lnSpc>
              <a:spcBef>
                <a:spcPts val="0"/>
              </a:spcBef>
              <a:spcAft>
                <a:spcPts val="0"/>
              </a:spcAft>
              <a:buClr>
                <a:srgbClr val="000000"/>
              </a:buClr>
              <a:buSzPts val="1800"/>
              <a:buFont typeface="Arial"/>
              <a:buNone/>
              <a:defRPr sz="1800" b="0" i="0" u="none" strike="noStrike" cap="none">
                <a:solidFill>
                  <a:schemeClr val="dk1"/>
                </a:solidFill>
                <a:latin typeface="Calibri"/>
                <a:ea typeface="Calibri"/>
                <a:cs typeface="Calibri"/>
                <a:sym typeface="Calibri"/>
              </a:defRPr>
            </a:lvl7pPr>
            <a:lvl8pPr marL="0" marR="0" lvl="7" indent="0" algn="l" rtl="0">
              <a:lnSpc>
                <a:spcPct val="100000"/>
              </a:lnSpc>
              <a:spcBef>
                <a:spcPts val="0"/>
              </a:spcBef>
              <a:spcAft>
                <a:spcPts val="0"/>
              </a:spcAft>
              <a:buClr>
                <a:srgbClr val="000000"/>
              </a:buClr>
              <a:buSzPts val="1800"/>
              <a:buFont typeface="Arial"/>
              <a:buNone/>
              <a:defRPr sz="1800" b="0" i="0" u="none" strike="noStrike" cap="none">
                <a:solidFill>
                  <a:schemeClr val="dk1"/>
                </a:solidFill>
                <a:latin typeface="Calibri"/>
                <a:ea typeface="Calibri"/>
                <a:cs typeface="Calibri"/>
                <a:sym typeface="Calibri"/>
              </a:defRPr>
            </a:lvl8pPr>
            <a:lvl9pPr marL="0" marR="0" lvl="8" indent="0" algn="l" rtl="0">
              <a:lnSpc>
                <a:spcPct val="100000"/>
              </a:lnSpc>
              <a:spcBef>
                <a:spcPts val="0"/>
              </a:spcBef>
              <a:spcAft>
                <a:spcPts val="0"/>
              </a:spcAft>
              <a:buClr>
                <a:srgbClr val="000000"/>
              </a:buClr>
              <a:buSzPts val="1800"/>
              <a:buFont typeface="Arial"/>
              <a:buNone/>
              <a:defRPr sz="1800" b="0" i="0" u="none" strike="noStrike" cap="none">
                <a:solidFill>
                  <a:schemeClr val="dk1"/>
                </a:solidFill>
                <a:latin typeface="Calibri"/>
                <a:ea typeface="Calibri"/>
                <a:cs typeface="Calibri"/>
                <a:sym typeface="Calibri"/>
              </a:defRPr>
            </a:lvl9pPr>
          </a:lstStyle>
          <a:p>
            <a:pPr marL="0" lvl="0" indent="0" algn="l"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38"/>
        <p:cNvGrpSpPr/>
        <p:nvPr/>
      </p:nvGrpSpPr>
      <p:grpSpPr>
        <a:xfrm>
          <a:off x="0" y="0"/>
          <a:ext cx="0" cy="0"/>
          <a:chOff x="0" y="0"/>
          <a:chExt cx="0" cy="0"/>
        </a:xfrm>
      </p:grpSpPr>
      <p:sp>
        <p:nvSpPr>
          <p:cNvPr id="39" name="Google Shape;39;p60"/>
          <p:cNvSpPr txBox="1">
            <a:spLocks noGrp="1"/>
          </p:cNvSpPr>
          <p:nvPr>
            <p:ph type="title"/>
          </p:nvPr>
        </p:nvSpPr>
        <p:spPr>
          <a:xfrm>
            <a:off x="457200" y="273050"/>
            <a:ext cx="3008313" cy="1162050"/>
          </a:xfrm>
          <a:prstGeom prst="rect">
            <a:avLst/>
          </a:prstGeom>
          <a:noFill/>
          <a:ln>
            <a:noFill/>
          </a:ln>
        </p:spPr>
        <p:txBody>
          <a:bodyPr spcFirstLastPara="1" wrap="square" lIns="91425" tIns="45700" rIns="91425" bIns="45700" anchor="b" anchorCtr="0">
            <a:noAutofit/>
          </a:bodyPr>
          <a:lstStyle>
            <a:lvl1pPr marR="0" lvl="0" algn="l" rtl="0">
              <a:lnSpc>
                <a:spcPct val="100000"/>
              </a:lnSpc>
              <a:spcBef>
                <a:spcPts val="0"/>
              </a:spcBef>
              <a:spcAft>
                <a:spcPts val="0"/>
              </a:spcAft>
              <a:buClr>
                <a:schemeClr val="dk1"/>
              </a:buClr>
              <a:buSzPts val="2000"/>
              <a:buFont typeface="Calibri"/>
              <a:buNone/>
              <a:defRPr sz="2000" b="1"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40" name="Google Shape;40;p60"/>
          <p:cNvSpPr txBox="1">
            <a:spLocks noGrp="1"/>
          </p:cNvSpPr>
          <p:nvPr>
            <p:ph type="body" idx="1"/>
          </p:nvPr>
        </p:nvSpPr>
        <p:spPr>
          <a:xfrm>
            <a:off x="3575050" y="273050"/>
            <a:ext cx="5111750" cy="5853113"/>
          </a:xfrm>
          <a:prstGeom prst="rect">
            <a:avLst/>
          </a:prstGeom>
          <a:noFill/>
          <a:ln>
            <a:noFill/>
          </a:ln>
        </p:spPr>
        <p:txBody>
          <a:bodyPr spcFirstLastPara="1" wrap="square" lIns="91425" tIns="45700" rIns="91425" bIns="45700" anchor="t" anchorCtr="0">
            <a:noAutofit/>
          </a:bodyPr>
          <a:lstStyle>
            <a:lvl1pPr marL="457200" marR="0" lvl="0" indent="-431800" algn="l" rtl="0">
              <a:lnSpc>
                <a:spcPct val="100000"/>
              </a:lnSpc>
              <a:spcBef>
                <a:spcPts val="640"/>
              </a:spcBef>
              <a:spcAft>
                <a:spcPts val="0"/>
              </a:spcAft>
              <a:buClr>
                <a:schemeClr val="dk1"/>
              </a:buClr>
              <a:buSzPts val="3200"/>
              <a:buFont typeface="Arial"/>
              <a:buChar char="•"/>
              <a:defRPr sz="3200" b="0" i="0" u="none" strike="noStrike" cap="none">
                <a:solidFill>
                  <a:schemeClr val="dk1"/>
                </a:solidFill>
                <a:latin typeface="Calibri"/>
                <a:ea typeface="Calibri"/>
                <a:cs typeface="Calibri"/>
                <a:sym typeface="Calibri"/>
              </a:defRPr>
            </a:lvl1pPr>
            <a:lvl2pPr marL="914400" marR="0" lvl="1" indent="-406400" algn="l" rtl="0">
              <a:lnSpc>
                <a:spcPct val="100000"/>
              </a:lnSpc>
              <a:spcBef>
                <a:spcPts val="56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2pPr>
            <a:lvl3pPr marL="1371600" marR="0" lvl="2" indent="-381000" algn="l" rtl="0">
              <a:lnSpc>
                <a:spcPct val="100000"/>
              </a:lnSpc>
              <a:spcBef>
                <a:spcPts val="48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3pPr>
            <a:lvl4pPr marL="1828800" marR="0" lvl="3"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4pPr>
            <a:lvl5pPr marL="2286000" marR="0" lvl="4"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41" name="Google Shape;41;p60"/>
          <p:cNvSpPr txBox="1">
            <a:spLocks noGrp="1"/>
          </p:cNvSpPr>
          <p:nvPr>
            <p:ph type="body" idx="2"/>
          </p:nvPr>
        </p:nvSpPr>
        <p:spPr>
          <a:xfrm>
            <a:off x="457200" y="1435100"/>
            <a:ext cx="3008313" cy="4691063"/>
          </a:xfrm>
          <a:prstGeom prst="rect">
            <a:avLst/>
          </a:prstGeom>
          <a:noFill/>
          <a:ln>
            <a:noFill/>
          </a:ln>
        </p:spPr>
        <p:txBody>
          <a:bodyPr spcFirstLastPara="1" wrap="square" lIns="91425" tIns="45700" rIns="91425" bIns="45700" anchor="t" anchorCtr="0">
            <a:noAutofit/>
          </a:bodyPr>
          <a:lstStyle>
            <a:lvl1pPr marL="457200" marR="0" lvl="0" indent="-228600" algn="l" rtl="0">
              <a:lnSpc>
                <a:spcPct val="100000"/>
              </a:lnSpc>
              <a:spcBef>
                <a:spcPts val="280"/>
              </a:spcBef>
              <a:spcAft>
                <a:spcPts val="0"/>
              </a:spcAft>
              <a:buClr>
                <a:schemeClr val="dk1"/>
              </a:buClr>
              <a:buSzPts val="1400"/>
              <a:buFont typeface="Arial"/>
              <a:buNone/>
              <a:defRPr sz="1400" b="0" i="0" u="none" strike="noStrike" cap="none">
                <a:solidFill>
                  <a:schemeClr val="dk1"/>
                </a:solidFill>
                <a:latin typeface="Calibri"/>
                <a:ea typeface="Calibri"/>
                <a:cs typeface="Calibri"/>
                <a:sym typeface="Calibri"/>
              </a:defRPr>
            </a:lvl1pPr>
            <a:lvl2pPr marL="914400" marR="0" lvl="1" indent="-228600" algn="l" rtl="0">
              <a:lnSpc>
                <a:spcPct val="100000"/>
              </a:lnSpc>
              <a:spcBef>
                <a:spcPts val="240"/>
              </a:spcBef>
              <a:spcAft>
                <a:spcPts val="0"/>
              </a:spcAft>
              <a:buClr>
                <a:schemeClr val="dk1"/>
              </a:buClr>
              <a:buSzPts val="1200"/>
              <a:buFont typeface="Arial"/>
              <a:buNone/>
              <a:defRPr sz="1200" b="0" i="0" u="none" strike="noStrike" cap="none">
                <a:solidFill>
                  <a:schemeClr val="dk1"/>
                </a:solidFill>
                <a:latin typeface="Calibri"/>
                <a:ea typeface="Calibri"/>
                <a:cs typeface="Calibri"/>
                <a:sym typeface="Calibri"/>
              </a:defRPr>
            </a:lvl2pPr>
            <a:lvl3pPr marL="1371600" marR="0" lvl="2" indent="-228600" algn="l" rtl="0">
              <a:lnSpc>
                <a:spcPct val="100000"/>
              </a:lnSpc>
              <a:spcBef>
                <a:spcPts val="2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3pPr>
            <a:lvl4pPr marL="1828800" marR="0" lvl="3"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4pPr>
            <a:lvl5pPr marL="2286000" marR="0" lvl="4"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5pPr>
            <a:lvl6pPr marL="2743200" marR="0" lvl="5"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6pPr>
            <a:lvl7pPr marL="3200400" marR="0" lvl="6"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7pPr>
            <a:lvl8pPr marL="3657600" marR="0" lvl="7"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8pPr>
            <a:lvl9pPr marL="4114800" marR="0" lvl="8"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9pPr>
          </a:lstStyle>
          <a:p>
            <a:endParaRPr/>
          </a:p>
        </p:txBody>
      </p:sp>
      <p:sp>
        <p:nvSpPr>
          <p:cNvPr id="42" name="Google Shape;42;p60"/>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43" name="Google Shape;43;p60"/>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44" name="Google Shape;44;p60"/>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t" anchorCtr="0">
            <a:noAutofit/>
          </a:bodyPr>
          <a:lstStyle>
            <a:lvl1pPr marL="0" marR="0" lvl="0" indent="0" algn="l" rtl="0">
              <a:lnSpc>
                <a:spcPct val="100000"/>
              </a:lnSpc>
              <a:spcBef>
                <a:spcPts val="0"/>
              </a:spcBef>
              <a:spcAft>
                <a:spcPts val="0"/>
              </a:spcAft>
              <a:buClr>
                <a:srgbClr val="000000"/>
              </a:buClr>
              <a:buSzPts val="1800"/>
              <a:buFont typeface="Arial"/>
              <a:buNone/>
              <a:defRPr sz="1800" b="0" i="0" u="none" strike="noStrike" cap="none">
                <a:solidFill>
                  <a:schemeClr val="dk1"/>
                </a:solidFill>
                <a:latin typeface="Calibri"/>
                <a:ea typeface="Calibri"/>
                <a:cs typeface="Calibri"/>
                <a:sym typeface="Calibri"/>
              </a:defRPr>
            </a:lvl1pPr>
            <a:lvl2pPr marL="0" marR="0" lvl="1" indent="0" algn="l" rtl="0">
              <a:lnSpc>
                <a:spcPct val="100000"/>
              </a:lnSpc>
              <a:spcBef>
                <a:spcPts val="0"/>
              </a:spcBef>
              <a:spcAft>
                <a:spcPts val="0"/>
              </a:spcAft>
              <a:buClr>
                <a:srgbClr val="000000"/>
              </a:buClr>
              <a:buSzPts val="1800"/>
              <a:buFont typeface="Arial"/>
              <a:buNone/>
              <a:defRPr sz="1800" b="0" i="0" u="none" strike="noStrike" cap="none">
                <a:solidFill>
                  <a:schemeClr val="dk1"/>
                </a:solidFill>
                <a:latin typeface="Calibri"/>
                <a:ea typeface="Calibri"/>
                <a:cs typeface="Calibri"/>
                <a:sym typeface="Calibri"/>
              </a:defRPr>
            </a:lvl2pPr>
            <a:lvl3pPr marL="0" marR="0" lvl="2" indent="0" algn="l" rtl="0">
              <a:lnSpc>
                <a:spcPct val="100000"/>
              </a:lnSpc>
              <a:spcBef>
                <a:spcPts val="0"/>
              </a:spcBef>
              <a:spcAft>
                <a:spcPts val="0"/>
              </a:spcAft>
              <a:buClr>
                <a:srgbClr val="000000"/>
              </a:buClr>
              <a:buSzPts val="1800"/>
              <a:buFont typeface="Arial"/>
              <a:buNone/>
              <a:defRPr sz="1800" b="0" i="0" u="none" strike="noStrike" cap="none">
                <a:solidFill>
                  <a:schemeClr val="dk1"/>
                </a:solidFill>
                <a:latin typeface="Calibri"/>
                <a:ea typeface="Calibri"/>
                <a:cs typeface="Calibri"/>
                <a:sym typeface="Calibri"/>
              </a:defRPr>
            </a:lvl3pPr>
            <a:lvl4pPr marL="0" marR="0" lvl="3" indent="0" algn="l" rtl="0">
              <a:lnSpc>
                <a:spcPct val="100000"/>
              </a:lnSpc>
              <a:spcBef>
                <a:spcPts val="0"/>
              </a:spcBef>
              <a:spcAft>
                <a:spcPts val="0"/>
              </a:spcAft>
              <a:buClr>
                <a:srgbClr val="000000"/>
              </a:buClr>
              <a:buSzPts val="1800"/>
              <a:buFont typeface="Arial"/>
              <a:buNone/>
              <a:defRPr sz="1800" b="0" i="0" u="none" strike="noStrike" cap="none">
                <a:solidFill>
                  <a:schemeClr val="dk1"/>
                </a:solidFill>
                <a:latin typeface="Calibri"/>
                <a:ea typeface="Calibri"/>
                <a:cs typeface="Calibri"/>
                <a:sym typeface="Calibri"/>
              </a:defRPr>
            </a:lvl4pPr>
            <a:lvl5pPr marL="0" marR="0" lvl="4" indent="0" algn="l" rtl="0">
              <a:lnSpc>
                <a:spcPct val="100000"/>
              </a:lnSpc>
              <a:spcBef>
                <a:spcPts val="0"/>
              </a:spcBef>
              <a:spcAft>
                <a:spcPts val="0"/>
              </a:spcAft>
              <a:buClr>
                <a:srgbClr val="000000"/>
              </a:buClr>
              <a:buSzPts val="1800"/>
              <a:buFont typeface="Arial"/>
              <a:buNone/>
              <a:defRPr sz="1800" b="0" i="0" u="none" strike="noStrike" cap="none">
                <a:solidFill>
                  <a:schemeClr val="dk1"/>
                </a:solidFill>
                <a:latin typeface="Calibri"/>
                <a:ea typeface="Calibri"/>
                <a:cs typeface="Calibri"/>
                <a:sym typeface="Calibri"/>
              </a:defRPr>
            </a:lvl5pPr>
            <a:lvl6pPr marL="0" marR="0" lvl="5" indent="0" algn="l" rtl="0">
              <a:lnSpc>
                <a:spcPct val="100000"/>
              </a:lnSpc>
              <a:spcBef>
                <a:spcPts val="0"/>
              </a:spcBef>
              <a:spcAft>
                <a:spcPts val="0"/>
              </a:spcAft>
              <a:buClr>
                <a:srgbClr val="000000"/>
              </a:buClr>
              <a:buSzPts val="1800"/>
              <a:buFont typeface="Arial"/>
              <a:buNone/>
              <a:defRPr sz="1800" b="0" i="0" u="none" strike="noStrike" cap="none">
                <a:solidFill>
                  <a:schemeClr val="dk1"/>
                </a:solidFill>
                <a:latin typeface="Calibri"/>
                <a:ea typeface="Calibri"/>
                <a:cs typeface="Calibri"/>
                <a:sym typeface="Calibri"/>
              </a:defRPr>
            </a:lvl6pPr>
            <a:lvl7pPr marL="0" marR="0" lvl="6" indent="0" algn="l" rtl="0">
              <a:lnSpc>
                <a:spcPct val="100000"/>
              </a:lnSpc>
              <a:spcBef>
                <a:spcPts val="0"/>
              </a:spcBef>
              <a:spcAft>
                <a:spcPts val="0"/>
              </a:spcAft>
              <a:buClr>
                <a:srgbClr val="000000"/>
              </a:buClr>
              <a:buSzPts val="1800"/>
              <a:buFont typeface="Arial"/>
              <a:buNone/>
              <a:defRPr sz="1800" b="0" i="0" u="none" strike="noStrike" cap="none">
                <a:solidFill>
                  <a:schemeClr val="dk1"/>
                </a:solidFill>
                <a:latin typeface="Calibri"/>
                <a:ea typeface="Calibri"/>
                <a:cs typeface="Calibri"/>
                <a:sym typeface="Calibri"/>
              </a:defRPr>
            </a:lvl7pPr>
            <a:lvl8pPr marL="0" marR="0" lvl="7" indent="0" algn="l" rtl="0">
              <a:lnSpc>
                <a:spcPct val="100000"/>
              </a:lnSpc>
              <a:spcBef>
                <a:spcPts val="0"/>
              </a:spcBef>
              <a:spcAft>
                <a:spcPts val="0"/>
              </a:spcAft>
              <a:buClr>
                <a:srgbClr val="000000"/>
              </a:buClr>
              <a:buSzPts val="1800"/>
              <a:buFont typeface="Arial"/>
              <a:buNone/>
              <a:defRPr sz="1800" b="0" i="0" u="none" strike="noStrike" cap="none">
                <a:solidFill>
                  <a:schemeClr val="dk1"/>
                </a:solidFill>
                <a:latin typeface="Calibri"/>
                <a:ea typeface="Calibri"/>
                <a:cs typeface="Calibri"/>
                <a:sym typeface="Calibri"/>
              </a:defRPr>
            </a:lvl8pPr>
            <a:lvl9pPr marL="0" marR="0" lvl="8" indent="0" algn="l" rtl="0">
              <a:lnSpc>
                <a:spcPct val="100000"/>
              </a:lnSpc>
              <a:spcBef>
                <a:spcPts val="0"/>
              </a:spcBef>
              <a:spcAft>
                <a:spcPts val="0"/>
              </a:spcAft>
              <a:buClr>
                <a:srgbClr val="000000"/>
              </a:buClr>
              <a:buSzPts val="1800"/>
              <a:buFont typeface="Arial"/>
              <a:buNone/>
              <a:defRPr sz="1800" b="0" i="0" u="none" strike="noStrike" cap="none">
                <a:solidFill>
                  <a:schemeClr val="dk1"/>
                </a:solidFill>
                <a:latin typeface="Calibri"/>
                <a:ea typeface="Calibri"/>
                <a:cs typeface="Calibri"/>
                <a:sym typeface="Calibri"/>
              </a:defRPr>
            </a:lvl9pPr>
          </a:lstStyle>
          <a:p>
            <a:pPr marL="0" lvl="0" indent="0" algn="l"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45"/>
        <p:cNvGrpSpPr/>
        <p:nvPr/>
      </p:nvGrpSpPr>
      <p:grpSpPr>
        <a:xfrm>
          <a:off x="0" y="0"/>
          <a:ext cx="0" cy="0"/>
          <a:chOff x="0" y="0"/>
          <a:chExt cx="0" cy="0"/>
        </a:xfrm>
      </p:grpSpPr>
      <p:sp>
        <p:nvSpPr>
          <p:cNvPr id="46" name="Google Shape;46;p61"/>
          <p:cNvSpPr txBox="1">
            <a:spLocks noGrp="1"/>
          </p:cNvSpPr>
          <p:nvPr>
            <p:ph type="title"/>
          </p:nvPr>
        </p:nvSpPr>
        <p:spPr>
          <a:xfrm>
            <a:off x="1792288" y="4800600"/>
            <a:ext cx="5486400" cy="566738"/>
          </a:xfrm>
          <a:prstGeom prst="rect">
            <a:avLst/>
          </a:prstGeom>
          <a:noFill/>
          <a:ln>
            <a:noFill/>
          </a:ln>
        </p:spPr>
        <p:txBody>
          <a:bodyPr spcFirstLastPara="1" wrap="square" lIns="91425" tIns="45700" rIns="91425" bIns="45700" anchor="b" anchorCtr="0">
            <a:noAutofit/>
          </a:bodyPr>
          <a:lstStyle>
            <a:lvl1pPr marR="0" lvl="0" algn="l" rtl="0">
              <a:lnSpc>
                <a:spcPct val="100000"/>
              </a:lnSpc>
              <a:spcBef>
                <a:spcPts val="0"/>
              </a:spcBef>
              <a:spcAft>
                <a:spcPts val="0"/>
              </a:spcAft>
              <a:buClr>
                <a:schemeClr val="dk1"/>
              </a:buClr>
              <a:buSzPts val="2000"/>
              <a:buFont typeface="Calibri"/>
              <a:buNone/>
              <a:defRPr sz="2000" b="1"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47" name="Google Shape;47;p61"/>
          <p:cNvSpPr>
            <a:spLocks noGrp="1"/>
          </p:cNvSpPr>
          <p:nvPr>
            <p:ph type="pic" idx="2"/>
          </p:nvPr>
        </p:nvSpPr>
        <p:spPr>
          <a:xfrm>
            <a:off x="1792288" y="612775"/>
            <a:ext cx="5486400" cy="4114800"/>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640"/>
              </a:spcBef>
              <a:spcAft>
                <a:spcPts val="0"/>
              </a:spcAft>
              <a:buClr>
                <a:schemeClr val="dk1"/>
              </a:buClr>
              <a:buSzPts val="3200"/>
              <a:buFont typeface="Arial"/>
              <a:buNone/>
              <a:defRPr sz="3200" b="0" i="0" u="none" strike="noStrike" cap="none">
                <a:solidFill>
                  <a:schemeClr val="dk1"/>
                </a:solidFill>
                <a:latin typeface="Calibri"/>
                <a:ea typeface="Calibri"/>
                <a:cs typeface="Calibri"/>
                <a:sym typeface="Calibri"/>
              </a:defRPr>
            </a:lvl1pPr>
            <a:lvl2pPr marR="0" lvl="1" algn="l" rtl="0">
              <a:lnSpc>
                <a:spcPct val="100000"/>
              </a:lnSpc>
              <a:spcBef>
                <a:spcPts val="560"/>
              </a:spcBef>
              <a:spcAft>
                <a:spcPts val="0"/>
              </a:spcAft>
              <a:buClr>
                <a:schemeClr val="dk1"/>
              </a:buClr>
              <a:buSzPts val="2800"/>
              <a:buFont typeface="Arial"/>
              <a:buNone/>
              <a:defRPr sz="2800" b="0" i="0" u="none" strike="noStrike" cap="none">
                <a:solidFill>
                  <a:schemeClr val="dk1"/>
                </a:solidFill>
                <a:latin typeface="Calibri"/>
                <a:ea typeface="Calibri"/>
                <a:cs typeface="Calibri"/>
                <a:sym typeface="Calibri"/>
              </a:defRPr>
            </a:lvl2pPr>
            <a:lvl3pPr marR="0" lvl="2" algn="l" rtl="0">
              <a:lnSpc>
                <a:spcPct val="100000"/>
              </a:lnSpc>
              <a:spcBef>
                <a:spcPts val="480"/>
              </a:spcBef>
              <a:spcAft>
                <a:spcPts val="0"/>
              </a:spcAft>
              <a:buClr>
                <a:schemeClr val="dk1"/>
              </a:buClr>
              <a:buSzPts val="2400"/>
              <a:buFont typeface="Arial"/>
              <a:buNone/>
              <a:defRPr sz="2400" b="0" i="0" u="none" strike="noStrike" cap="none">
                <a:solidFill>
                  <a:schemeClr val="dk1"/>
                </a:solidFill>
                <a:latin typeface="Calibri"/>
                <a:ea typeface="Calibri"/>
                <a:cs typeface="Calibri"/>
                <a:sym typeface="Calibri"/>
              </a:defRPr>
            </a:lvl3pPr>
            <a:lvl4pPr marR="0" lvl="3"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4pPr>
            <a:lvl5pPr marR="0" lvl="4"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5pPr>
            <a:lvl6pPr marR="0" lvl="5"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6pPr>
            <a:lvl7pPr marR="0" lvl="6"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7pPr>
            <a:lvl8pPr marR="0" lvl="7"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8pPr>
            <a:lvl9pPr marR="0" lvl="8"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9pPr>
          </a:lstStyle>
          <a:p>
            <a:endParaRPr/>
          </a:p>
        </p:txBody>
      </p:sp>
      <p:sp>
        <p:nvSpPr>
          <p:cNvPr id="48" name="Google Shape;48;p61"/>
          <p:cNvSpPr txBox="1">
            <a:spLocks noGrp="1"/>
          </p:cNvSpPr>
          <p:nvPr>
            <p:ph type="body" idx="1"/>
          </p:nvPr>
        </p:nvSpPr>
        <p:spPr>
          <a:xfrm>
            <a:off x="1792288" y="5367338"/>
            <a:ext cx="5486400" cy="804862"/>
          </a:xfrm>
          <a:prstGeom prst="rect">
            <a:avLst/>
          </a:prstGeom>
          <a:noFill/>
          <a:ln>
            <a:noFill/>
          </a:ln>
        </p:spPr>
        <p:txBody>
          <a:bodyPr spcFirstLastPara="1" wrap="square" lIns="91425" tIns="45700" rIns="91425" bIns="45700" anchor="t" anchorCtr="0">
            <a:noAutofit/>
          </a:bodyPr>
          <a:lstStyle>
            <a:lvl1pPr marL="457200" marR="0" lvl="0" indent="-228600" algn="l" rtl="0">
              <a:lnSpc>
                <a:spcPct val="100000"/>
              </a:lnSpc>
              <a:spcBef>
                <a:spcPts val="280"/>
              </a:spcBef>
              <a:spcAft>
                <a:spcPts val="0"/>
              </a:spcAft>
              <a:buClr>
                <a:schemeClr val="dk1"/>
              </a:buClr>
              <a:buSzPts val="1400"/>
              <a:buFont typeface="Arial"/>
              <a:buNone/>
              <a:defRPr sz="1400" b="0" i="0" u="none" strike="noStrike" cap="none">
                <a:solidFill>
                  <a:schemeClr val="dk1"/>
                </a:solidFill>
                <a:latin typeface="Calibri"/>
                <a:ea typeface="Calibri"/>
                <a:cs typeface="Calibri"/>
                <a:sym typeface="Calibri"/>
              </a:defRPr>
            </a:lvl1pPr>
            <a:lvl2pPr marL="914400" marR="0" lvl="1" indent="-228600" algn="l" rtl="0">
              <a:lnSpc>
                <a:spcPct val="100000"/>
              </a:lnSpc>
              <a:spcBef>
                <a:spcPts val="240"/>
              </a:spcBef>
              <a:spcAft>
                <a:spcPts val="0"/>
              </a:spcAft>
              <a:buClr>
                <a:schemeClr val="dk1"/>
              </a:buClr>
              <a:buSzPts val="1200"/>
              <a:buFont typeface="Arial"/>
              <a:buNone/>
              <a:defRPr sz="1200" b="0" i="0" u="none" strike="noStrike" cap="none">
                <a:solidFill>
                  <a:schemeClr val="dk1"/>
                </a:solidFill>
                <a:latin typeface="Calibri"/>
                <a:ea typeface="Calibri"/>
                <a:cs typeface="Calibri"/>
                <a:sym typeface="Calibri"/>
              </a:defRPr>
            </a:lvl2pPr>
            <a:lvl3pPr marL="1371600" marR="0" lvl="2" indent="-228600" algn="l" rtl="0">
              <a:lnSpc>
                <a:spcPct val="100000"/>
              </a:lnSpc>
              <a:spcBef>
                <a:spcPts val="2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3pPr>
            <a:lvl4pPr marL="1828800" marR="0" lvl="3"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4pPr>
            <a:lvl5pPr marL="2286000" marR="0" lvl="4"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5pPr>
            <a:lvl6pPr marL="2743200" marR="0" lvl="5"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6pPr>
            <a:lvl7pPr marL="3200400" marR="0" lvl="6"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7pPr>
            <a:lvl8pPr marL="3657600" marR="0" lvl="7"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8pPr>
            <a:lvl9pPr marL="4114800" marR="0" lvl="8"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9pPr>
          </a:lstStyle>
          <a:p>
            <a:endParaRPr/>
          </a:p>
        </p:txBody>
      </p:sp>
      <p:sp>
        <p:nvSpPr>
          <p:cNvPr id="49" name="Google Shape;49;p61"/>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50" name="Google Shape;50;p61"/>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51" name="Google Shape;51;p61"/>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t" anchorCtr="0">
            <a:noAutofit/>
          </a:bodyPr>
          <a:lstStyle>
            <a:lvl1pPr marL="0" marR="0" lvl="0" indent="0" algn="l" rtl="0">
              <a:lnSpc>
                <a:spcPct val="100000"/>
              </a:lnSpc>
              <a:spcBef>
                <a:spcPts val="0"/>
              </a:spcBef>
              <a:spcAft>
                <a:spcPts val="0"/>
              </a:spcAft>
              <a:buClr>
                <a:srgbClr val="000000"/>
              </a:buClr>
              <a:buSzPts val="1800"/>
              <a:buFont typeface="Arial"/>
              <a:buNone/>
              <a:defRPr sz="1800" b="0" i="0" u="none" strike="noStrike" cap="none">
                <a:solidFill>
                  <a:schemeClr val="dk1"/>
                </a:solidFill>
                <a:latin typeface="Calibri"/>
                <a:ea typeface="Calibri"/>
                <a:cs typeface="Calibri"/>
                <a:sym typeface="Calibri"/>
              </a:defRPr>
            </a:lvl1pPr>
            <a:lvl2pPr marL="0" marR="0" lvl="1" indent="0" algn="l" rtl="0">
              <a:lnSpc>
                <a:spcPct val="100000"/>
              </a:lnSpc>
              <a:spcBef>
                <a:spcPts val="0"/>
              </a:spcBef>
              <a:spcAft>
                <a:spcPts val="0"/>
              </a:spcAft>
              <a:buClr>
                <a:srgbClr val="000000"/>
              </a:buClr>
              <a:buSzPts val="1800"/>
              <a:buFont typeface="Arial"/>
              <a:buNone/>
              <a:defRPr sz="1800" b="0" i="0" u="none" strike="noStrike" cap="none">
                <a:solidFill>
                  <a:schemeClr val="dk1"/>
                </a:solidFill>
                <a:latin typeface="Calibri"/>
                <a:ea typeface="Calibri"/>
                <a:cs typeface="Calibri"/>
                <a:sym typeface="Calibri"/>
              </a:defRPr>
            </a:lvl2pPr>
            <a:lvl3pPr marL="0" marR="0" lvl="2" indent="0" algn="l" rtl="0">
              <a:lnSpc>
                <a:spcPct val="100000"/>
              </a:lnSpc>
              <a:spcBef>
                <a:spcPts val="0"/>
              </a:spcBef>
              <a:spcAft>
                <a:spcPts val="0"/>
              </a:spcAft>
              <a:buClr>
                <a:srgbClr val="000000"/>
              </a:buClr>
              <a:buSzPts val="1800"/>
              <a:buFont typeface="Arial"/>
              <a:buNone/>
              <a:defRPr sz="1800" b="0" i="0" u="none" strike="noStrike" cap="none">
                <a:solidFill>
                  <a:schemeClr val="dk1"/>
                </a:solidFill>
                <a:latin typeface="Calibri"/>
                <a:ea typeface="Calibri"/>
                <a:cs typeface="Calibri"/>
                <a:sym typeface="Calibri"/>
              </a:defRPr>
            </a:lvl3pPr>
            <a:lvl4pPr marL="0" marR="0" lvl="3" indent="0" algn="l" rtl="0">
              <a:lnSpc>
                <a:spcPct val="100000"/>
              </a:lnSpc>
              <a:spcBef>
                <a:spcPts val="0"/>
              </a:spcBef>
              <a:spcAft>
                <a:spcPts val="0"/>
              </a:spcAft>
              <a:buClr>
                <a:srgbClr val="000000"/>
              </a:buClr>
              <a:buSzPts val="1800"/>
              <a:buFont typeface="Arial"/>
              <a:buNone/>
              <a:defRPr sz="1800" b="0" i="0" u="none" strike="noStrike" cap="none">
                <a:solidFill>
                  <a:schemeClr val="dk1"/>
                </a:solidFill>
                <a:latin typeface="Calibri"/>
                <a:ea typeface="Calibri"/>
                <a:cs typeface="Calibri"/>
                <a:sym typeface="Calibri"/>
              </a:defRPr>
            </a:lvl4pPr>
            <a:lvl5pPr marL="0" marR="0" lvl="4" indent="0" algn="l" rtl="0">
              <a:lnSpc>
                <a:spcPct val="100000"/>
              </a:lnSpc>
              <a:spcBef>
                <a:spcPts val="0"/>
              </a:spcBef>
              <a:spcAft>
                <a:spcPts val="0"/>
              </a:spcAft>
              <a:buClr>
                <a:srgbClr val="000000"/>
              </a:buClr>
              <a:buSzPts val="1800"/>
              <a:buFont typeface="Arial"/>
              <a:buNone/>
              <a:defRPr sz="1800" b="0" i="0" u="none" strike="noStrike" cap="none">
                <a:solidFill>
                  <a:schemeClr val="dk1"/>
                </a:solidFill>
                <a:latin typeface="Calibri"/>
                <a:ea typeface="Calibri"/>
                <a:cs typeface="Calibri"/>
                <a:sym typeface="Calibri"/>
              </a:defRPr>
            </a:lvl5pPr>
            <a:lvl6pPr marL="0" marR="0" lvl="5" indent="0" algn="l" rtl="0">
              <a:lnSpc>
                <a:spcPct val="100000"/>
              </a:lnSpc>
              <a:spcBef>
                <a:spcPts val="0"/>
              </a:spcBef>
              <a:spcAft>
                <a:spcPts val="0"/>
              </a:spcAft>
              <a:buClr>
                <a:srgbClr val="000000"/>
              </a:buClr>
              <a:buSzPts val="1800"/>
              <a:buFont typeface="Arial"/>
              <a:buNone/>
              <a:defRPr sz="1800" b="0" i="0" u="none" strike="noStrike" cap="none">
                <a:solidFill>
                  <a:schemeClr val="dk1"/>
                </a:solidFill>
                <a:latin typeface="Calibri"/>
                <a:ea typeface="Calibri"/>
                <a:cs typeface="Calibri"/>
                <a:sym typeface="Calibri"/>
              </a:defRPr>
            </a:lvl6pPr>
            <a:lvl7pPr marL="0" marR="0" lvl="6" indent="0" algn="l" rtl="0">
              <a:lnSpc>
                <a:spcPct val="100000"/>
              </a:lnSpc>
              <a:spcBef>
                <a:spcPts val="0"/>
              </a:spcBef>
              <a:spcAft>
                <a:spcPts val="0"/>
              </a:spcAft>
              <a:buClr>
                <a:srgbClr val="000000"/>
              </a:buClr>
              <a:buSzPts val="1800"/>
              <a:buFont typeface="Arial"/>
              <a:buNone/>
              <a:defRPr sz="1800" b="0" i="0" u="none" strike="noStrike" cap="none">
                <a:solidFill>
                  <a:schemeClr val="dk1"/>
                </a:solidFill>
                <a:latin typeface="Calibri"/>
                <a:ea typeface="Calibri"/>
                <a:cs typeface="Calibri"/>
                <a:sym typeface="Calibri"/>
              </a:defRPr>
            </a:lvl7pPr>
            <a:lvl8pPr marL="0" marR="0" lvl="7" indent="0" algn="l" rtl="0">
              <a:lnSpc>
                <a:spcPct val="100000"/>
              </a:lnSpc>
              <a:spcBef>
                <a:spcPts val="0"/>
              </a:spcBef>
              <a:spcAft>
                <a:spcPts val="0"/>
              </a:spcAft>
              <a:buClr>
                <a:srgbClr val="000000"/>
              </a:buClr>
              <a:buSzPts val="1800"/>
              <a:buFont typeface="Arial"/>
              <a:buNone/>
              <a:defRPr sz="1800" b="0" i="0" u="none" strike="noStrike" cap="none">
                <a:solidFill>
                  <a:schemeClr val="dk1"/>
                </a:solidFill>
                <a:latin typeface="Calibri"/>
                <a:ea typeface="Calibri"/>
                <a:cs typeface="Calibri"/>
                <a:sym typeface="Calibri"/>
              </a:defRPr>
            </a:lvl8pPr>
            <a:lvl9pPr marL="0" marR="0" lvl="8" indent="0" algn="l" rtl="0">
              <a:lnSpc>
                <a:spcPct val="100000"/>
              </a:lnSpc>
              <a:spcBef>
                <a:spcPts val="0"/>
              </a:spcBef>
              <a:spcAft>
                <a:spcPts val="0"/>
              </a:spcAft>
              <a:buClr>
                <a:srgbClr val="000000"/>
              </a:buClr>
              <a:buSzPts val="1800"/>
              <a:buFont typeface="Arial"/>
              <a:buNone/>
              <a:defRPr sz="1800" b="0" i="0" u="none" strike="noStrike" cap="none">
                <a:solidFill>
                  <a:schemeClr val="dk1"/>
                </a:solidFill>
                <a:latin typeface="Calibri"/>
                <a:ea typeface="Calibri"/>
                <a:cs typeface="Calibri"/>
                <a:sym typeface="Calibri"/>
              </a:defRPr>
            </a:lvl9pPr>
          </a:lstStyle>
          <a:p>
            <a:pPr marL="0" lvl="0" indent="0" algn="l"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52"/>
        <p:cNvGrpSpPr/>
        <p:nvPr/>
      </p:nvGrpSpPr>
      <p:grpSpPr>
        <a:xfrm>
          <a:off x="0" y="0"/>
          <a:ext cx="0" cy="0"/>
          <a:chOff x="0" y="0"/>
          <a:chExt cx="0" cy="0"/>
        </a:xfrm>
      </p:grpSpPr>
      <p:sp>
        <p:nvSpPr>
          <p:cNvPr id="53" name="Google Shape;53;p62"/>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t" anchorCtr="0">
            <a:noAutofit/>
          </a:bodyPr>
          <a:lstStyle>
            <a:lvl1pPr marR="0" lvl="0" algn="ctr" rtl="0">
              <a:lnSpc>
                <a:spcPct val="10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54" name="Google Shape;54;p62"/>
          <p:cNvSpPr txBox="1">
            <a:spLocks noGrp="1"/>
          </p:cNvSpPr>
          <p:nvPr>
            <p:ph type="body" idx="1"/>
          </p:nvPr>
        </p:nvSpPr>
        <p:spPr>
          <a:xfrm rot="5400000">
            <a:off x="2309018" y="-251619"/>
            <a:ext cx="4525963" cy="8229600"/>
          </a:xfrm>
          <a:prstGeom prst="rect">
            <a:avLst/>
          </a:prstGeom>
          <a:noFill/>
          <a:ln>
            <a:noFill/>
          </a:ln>
        </p:spPr>
        <p:txBody>
          <a:bodyPr spcFirstLastPara="1" wrap="square" lIns="91425" tIns="45700" rIns="91425" bIns="45700" anchor="t" anchorCtr="0">
            <a:noAutofit/>
          </a:bodyPr>
          <a:lstStyle>
            <a:lvl1pPr marL="457200" marR="0" lvl="0" indent="-431800" algn="l" rtl="0">
              <a:lnSpc>
                <a:spcPct val="100000"/>
              </a:lnSpc>
              <a:spcBef>
                <a:spcPts val="640"/>
              </a:spcBef>
              <a:spcAft>
                <a:spcPts val="0"/>
              </a:spcAft>
              <a:buClr>
                <a:schemeClr val="dk1"/>
              </a:buClr>
              <a:buSzPts val="3200"/>
              <a:buFont typeface="Arial"/>
              <a:buChar char="•"/>
              <a:defRPr sz="3200" b="0" i="0" u="none" strike="noStrike" cap="none">
                <a:solidFill>
                  <a:schemeClr val="dk1"/>
                </a:solidFill>
                <a:latin typeface="Calibri"/>
                <a:ea typeface="Calibri"/>
                <a:cs typeface="Calibri"/>
                <a:sym typeface="Calibri"/>
              </a:defRPr>
            </a:lvl1pPr>
            <a:lvl2pPr marL="914400" marR="0" lvl="1" indent="-406400" algn="l" rtl="0">
              <a:lnSpc>
                <a:spcPct val="100000"/>
              </a:lnSpc>
              <a:spcBef>
                <a:spcPts val="56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2pPr>
            <a:lvl3pPr marL="1371600" marR="0" lvl="2" indent="-381000" algn="l" rtl="0">
              <a:lnSpc>
                <a:spcPct val="100000"/>
              </a:lnSpc>
              <a:spcBef>
                <a:spcPts val="48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3pPr>
            <a:lvl4pPr marL="1828800" marR="0" lvl="3"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4pPr>
            <a:lvl5pPr marL="2286000" marR="0" lvl="4"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55" name="Google Shape;55;p62"/>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56" name="Google Shape;56;p62"/>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57" name="Google Shape;57;p62"/>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t" anchorCtr="0">
            <a:noAutofit/>
          </a:bodyPr>
          <a:lstStyle>
            <a:lvl1pPr marL="0" marR="0" lvl="0" indent="0" algn="l" rtl="0">
              <a:lnSpc>
                <a:spcPct val="100000"/>
              </a:lnSpc>
              <a:spcBef>
                <a:spcPts val="0"/>
              </a:spcBef>
              <a:spcAft>
                <a:spcPts val="0"/>
              </a:spcAft>
              <a:buClr>
                <a:srgbClr val="000000"/>
              </a:buClr>
              <a:buSzPts val="1800"/>
              <a:buFont typeface="Arial"/>
              <a:buNone/>
              <a:defRPr sz="1800" b="0" i="0" u="none" strike="noStrike" cap="none">
                <a:solidFill>
                  <a:schemeClr val="dk1"/>
                </a:solidFill>
                <a:latin typeface="Calibri"/>
                <a:ea typeface="Calibri"/>
                <a:cs typeface="Calibri"/>
                <a:sym typeface="Calibri"/>
              </a:defRPr>
            </a:lvl1pPr>
            <a:lvl2pPr marL="0" marR="0" lvl="1" indent="0" algn="l" rtl="0">
              <a:lnSpc>
                <a:spcPct val="100000"/>
              </a:lnSpc>
              <a:spcBef>
                <a:spcPts val="0"/>
              </a:spcBef>
              <a:spcAft>
                <a:spcPts val="0"/>
              </a:spcAft>
              <a:buClr>
                <a:srgbClr val="000000"/>
              </a:buClr>
              <a:buSzPts val="1800"/>
              <a:buFont typeface="Arial"/>
              <a:buNone/>
              <a:defRPr sz="1800" b="0" i="0" u="none" strike="noStrike" cap="none">
                <a:solidFill>
                  <a:schemeClr val="dk1"/>
                </a:solidFill>
                <a:latin typeface="Calibri"/>
                <a:ea typeface="Calibri"/>
                <a:cs typeface="Calibri"/>
                <a:sym typeface="Calibri"/>
              </a:defRPr>
            </a:lvl2pPr>
            <a:lvl3pPr marL="0" marR="0" lvl="2" indent="0" algn="l" rtl="0">
              <a:lnSpc>
                <a:spcPct val="100000"/>
              </a:lnSpc>
              <a:spcBef>
                <a:spcPts val="0"/>
              </a:spcBef>
              <a:spcAft>
                <a:spcPts val="0"/>
              </a:spcAft>
              <a:buClr>
                <a:srgbClr val="000000"/>
              </a:buClr>
              <a:buSzPts val="1800"/>
              <a:buFont typeface="Arial"/>
              <a:buNone/>
              <a:defRPr sz="1800" b="0" i="0" u="none" strike="noStrike" cap="none">
                <a:solidFill>
                  <a:schemeClr val="dk1"/>
                </a:solidFill>
                <a:latin typeface="Calibri"/>
                <a:ea typeface="Calibri"/>
                <a:cs typeface="Calibri"/>
                <a:sym typeface="Calibri"/>
              </a:defRPr>
            </a:lvl3pPr>
            <a:lvl4pPr marL="0" marR="0" lvl="3" indent="0" algn="l" rtl="0">
              <a:lnSpc>
                <a:spcPct val="100000"/>
              </a:lnSpc>
              <a:spcBef>
                <a:spcPts val="0"/>
              </a:spcBef>
              <a:spcAft>
                <a:spcPts val="0"/>
              </a:spcAft>
              <a:buClr>
                <a:srgbClr val="000000"/>
              </a:buClr>
              <a:buSzPts val="1800"/>
              <a:buFont typeface="Arial"/>
              <a:buNone/>
              <a:defRPr sz="1800" b="0" i="0" u="none" strike="noStrike" cap="none">
                <a:solidFill>
                  <a:schemeClr val="dk1"/>
                </a:solidFill>
                <a:latin typeface="Calibri"/>
                <a:ea typeface="Calibri"/>
                <a:cs typeface="Calibri"/>
                <a:sym typeface="Calibri"/>
              </a:defRPr>
            </a:lvl4pPr>
            <a:lvl5pPr marL="0" marR="0" lvl="4" indent="0" algn="l" rtl="0">
              <a:lnSpc>
                <a:spcPct val="100000"/>
              </a:lnSpc>
              <a:spcBef>
                <a:spcPts val="0"/>
              </a:spcBef>
              <a:spcAft>
                <a:spcPts val="0"/>
              </a:spcAft>
              <a:buClr>
                <a:srgbClr val="000000"/>
              </a:buClr>
              <a:buSzPts val="1800"/>
              <a:buFont typeface="Arial"/>
              <a:buNone/>
              <a:defRPr sz="1800" b="0" i="0" u="none" strike="noStrike" cap="none">
                <a:solidFill>
                  <a:schemeClr val="dk1"/>
                </a:solidFill>
                <a:latin typeface="Calibri"/>
                <a:ea typeface="Calibri"/>
                <a:cs typeface="Calibri"/>
                <a:sym typeface="Calibri"/>
              </a:defRPr>
            </a:lvl5pPr>
            <a:lvl6pPr marL="0" marR="0" lvl="5" indent="0" algn="l" rtl="0">
              <a:lnSpc>
                <a:spcPct val="100000"/>
              </a:lnSpc>
              <a:spcBef>
                <a:spcPts val="0"/>
              </a:spcBef>
              <a:spcAft>
                <a:spcPts val="0"/>
              </a:spcAft>
              <a:buClr>
                <a:srgbClr val="000000"/>
              </a:buClr>
              <a:buSzPts val="1800"/>
              <a:buFont typeface="Arial"/>
              <a:buNone/>
              <a:defRPr sz="1800" b="0" i="0" u="none" strike="noStrike" cap="none">
                <a:solidFill>
                  <a:schemeClr val="dk1"/>
                </a:solidFill>
                <a:latin typeface="Calibri"/>
                <a:ea typeface="Calibri"/>
                <a:cs typeface="Calibri"/>
                <a:sym typeface="Calibri"/>
              </a:defRPr>
            </a:lvl6pPr>
            <a:lvl7pPr marL="0" marR="0" lvl="6" indent="0" algn="l" rtl="0">
              <a:lnSpc>
                <a:spcPct val="100000"/>
              </a:lnSpc>
              <a:spcBef>
                <a:spcPts val="0"/>
              </a:spcBef>
              <a:spcAft>
                <a:spcPts val="0"/>
              </a:spcAft>
              <a:buClr>
                <a:srgbClr val="000000"/>
              </a:buClr>
              <a:buSzPts val="1800"/>
              <a:buFont typeface="Arial"/>
              <a:buNone/>
              <a:defRPr sz="1800" b="0" i="0" u="none" strike="noStrike" cap="none">
                <a:solidFill>
                  <a:schemeClr val="dk1"/>
                </a:solidFill>
                <a:latin typeface="Calibri"/>
                <a:ea typeface="Calibri"/>
                <a:cs typeface="Calibri"/>
                <a:sym typeface="Calibri"/>
              </a:defRPr>
            </a:lvl7pPr>
            <a:lvl8pPr marL="0" marR="0" lvl="7" indent="0" algn="l" rtl="0">
              <a:lnSpc>
                <a:spcPct val="100000"/>
              </a:lnSpc>
              <a:spcBef>
                <a:spcPts val="0"/>
              </a:spcBef>
              <a:spcAft>
                <a:spcPts val="0"/>
              </a:spcAft>
              <a:buClr>
                <a:srgbClr val="000000"/>
              </a:buClr>
              <a:buSzPts val="1800"/>
              <a:buFont typeface="Arial"/>
              <a:buNone/>
              <a:defRPr sz="1800" b="0" i="0" u="none" strike="noStrike" cap="none">
                <a:solidFill>
                  <a:schemeClr val="dk1"/>
                </a:solidFill>
                <a:latin typeface="Calibri"/>
                <a:ea typeface="Calibri"/>
                <a:cs typeface="Calibri"/>
                <a:sym typeface="Calibri"/>
              </a:defRPr>
            </a:lvl8pPr>
            <a:lvl9pPr marL="0" marR="0" lvl="8" indent="0" algn="l" rtl="0">
              <a:lnSpc>
                <a:spcPct val="100000"/>
              </a:lnSpc>
              <a:spcBef>
                <a:spcPts val="0"/>
              </a:spcBef>
              <a:spcAft>
                <a:spcPts val="0"/>
              </a:spcAft>
              <a:buClr>
                <a:srgbClr val="000000"/>
              </a:buClr>
              <a:buSzPts val="1800"/>
              <a:buFont typeface="Arial"/>
              <a:buNone/>
              <a:defRPr sz="1800" b="0" i="0" u="none" strike="noStrike" cap="none">
                <a:solidFill>
                  <a:schemeClr val="dk1"/>
                </a:solidFill>
                <a:latin typeface="Calibri"/>
                <a:ea typeface="Calibri"/>
                <a:cs typeface="Calibri"/>
                <a:sym typeface="Calibri"/>
              </a:defRPr>
            </a:lvl9pPr>
          </a:lstStyle>
          <a:p>
            <a:pPr marL="0" lvl="0" indent="0" algn="l"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58"/>
        <p:cNvGrpSpPr/>
        <p:nvPr/>
      </p:nvGrpSpPr>
      <p:grpSpPr>
        <a:xfrm>
          <a:off x="0" y="0"/>
          <a:ext cx="0" cy="0"/>
          <a:chOff x="0" y="0"/>
          <a:chExt cx="0" cy="0"/>
        </a:xfrm>
      </p:grpSpPr>
      <p:sp>
        <p:nvSpPr>
          <p:cNvPr id="59" name="Google Shape;59;p63"/>
          <p:cNvSpPr txBox="1">
            <a:spLocks noGrp="1"/>
          </p:cNvSpPr>
          <p:nvPr>
            <p:ph type="title"/>
          </p:nvPr>
        </p:nvSpPr>
        <p:spPr>
          <a:xfrm rot="5400000">
            <a:off x="4732337" y="2171700"/>
            <a:ext cx="5851525" cy="2057400"/>
          </a:xfrm>
          <a:prstGeom prst="rect">
            <a:avLst/>
          </a:prstGeom>
          <a:noFill/>
          <a:ln>
            <a:noFill/>
          </a:ln>
        </p:spPr>
        <p:txBody>
          <a:bodyPr spcFirstLastPara="1" wrap="square" lIns="91425" tIns="45700" rIns="91425" bIns="45700" anchor="t" anchorCtr="0">
            <a:noAutofit/>
          </a:bodyPr>
          <a:lstStyle>
            <a:lvl1pPr marR="0" lvl="0" algn="ctr" rtl="0">
              <a:lnSpc>
                <a:spcPct val="10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60" name="Google Shape;60;p63"/>
          <p:cNvSpPr txBox="1">
            <a:spLocks noGrp="1"/>
          </p:cNvSpPr>
          <p:nvPr>
            <p:ph type="body" idx="1"/>
          </p:nvPr>
        </p:nvSpPr>
        <p:spPr>
          <a:xfrm rot="5400000">
            <a:off x="541338" y="190501"/>
            <a:ext cx="5851525" cy="6019800"/>
          </a:xfrm>
          <a:prstGeom prst="rect">
            <a:avLst/>
          </a:prstGeom>
          <a:noFill/>
          <a:ln>
            <a:noFill/>
          </a:ln>
        </p:spPr>
        <p:txBody>
          <a:bodyPr spcFirstLastPara="1" wrap="square" lIns="91425" tIns="45700" rIns="91425" bIns="45700" anchor="t" anchorCtr="0">
            <a:noAutofit/>
          </a:bodyPr>
          <a:lstStyle>
            <a:lvl1pPr marL="457200" marR="0" lvl="0" indent="-431800" algn="l" rtl="0">
              <a:lnSpc>
                <a:spcPct val="100000"/>
              </a:lnSpc>
              <a:spcBef>
                <a:spcPts val="640"/>
              </a:spcBef>
              <a:spcAft>
                <a:spcPts val="0"/>
              </a:spcAft>
              <a:buClr>
                <a:schemeClr val="dk1"/>
              </a:buClr>
              <a:buSzPts val="3200"/>
              <a:buFont typeface="Arial"/>
              <a:buChar char="•"/>
              <a:defRPr sz="3200" b="0" i="0" u="none" strike="noStrike" cap="none">
                <a:solidFill>
                  <a:schemeClr val="dk1"/>
                </a:solidFill>
                <a:latin typeface="Calibri"/>
                <a:ea typeface="Calibri"/>
                <a:cs typeface="Calibri"/>
                <a:sym typeface="Calibri"/>
              </a:defRPr>
            </a:lvl1pPr>
            <a:lvl2pPr marL="914400" marR="0" lvl="1" indent="-406400" algn="l" rtl="0">
              <a:lnSpc>
                <a:spcPct val="100000"/>
              </a:lnSpc>
              <a:spcBef>
                <a:spcPts val="56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2pPr>
            <a:lvl3pPr marL="1371600" marR="0" lvl="2" indent="-381000" algn="l" rtl="0">
              <a:lnSpc>
                <a:spcPct val="100000"/>
              </a:lnSpc>
              <a:spcBef>
                <a:spcPts val="48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3pPr>
            <a:lvl4pPr marL="1828800" marR="0" lvl="3"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4pPr>
            <a:lvl5pPr marL="2286000" marR="0" lvl="4"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61" name="Google Shape;61;p63"/>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62" name="Google Shape;62;p63"/>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63" name="Google Shape;63;p63"/>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t" anchorCtr="0">
            <a:noAutofit/>
          </a:bodyPr>
          <a:lstStyle>
            <a:lvl1pPr marL="0" marR="0" lvl="0" indent="0" algn="l" rtl="0">
              <a:lnSpc>
                <a:spcPct val="100000"/>
              </a:lnSpc>
              <a:spcBef>
                <a:spcPts val="0"/>
              </a:spcBef>
              <a:spcAft>
                <a:spcPts val="0"/>
              </a:spcAft>
              <a:buClr>
                <a:srgbClr val="000000"/>
              </a:buClr>
              <a:buSzPts val="1800"/>
              <a:buFont typeface="Arial"/>
              <a:buNone/>
              <a:defRPr sz="1800" b="0" i="0" u="none" strike="noStrike" cap="none">
                <a:solidFill>
                  <a:schemeClr val="dk1"/>
                </a:solidFill>
                <a:latin typeface="Calibri"/>
                <a:ea typeface="Calibri"/>
                <a:cs typeface="Calibri"/>
                <a:sym typeface="Calibri"/>
              </a:defRPr>
            </a:lvl1pPr>
            <a:lvl2pPr marL="0" marR="0" lvl="1" indent="0" algn="l" rtl="0">
              <a:lnSpc>
                <a:spcPct val="100000"/>
              </a:lnSpc>
              <a:spcBef>
                <a:spcPts val="0"/>
              </a:spcBef>
              <a:spcAft>
                <a:spcPts val="0"/>
              </a:spcAft>
              <a:buClr>
                <a:srgbClr val="000000"/>
              </a:buClr>
              <a:buSzPts val="1800"/>
              <a:buFont typeface="Arial"/>
              <a:buNone/>
              <a:defRPr sz="1800" b="0" i="0" u="none" strike="noStrike" cap="none">
                <a:solidFill>
                  <a:schemeClr val="dk1"/>
                </a:solidFill>
                <a:latin typeface="Calibri"/>
                <a:ea typeface="Calibri"/>
                <a:cs typeface="Calibri"/>
                <a:sym typeface="Calibri"/>
              </a:defRPr>
            </a:lvl2pPr>
            <a:lvl3pPr marL="0" marR="0" lvl="2" indent="0" algn="l" rtl="0">
              <a:lnSpc>
                <a:spcPct val="100000"/>
              </a:lnSpc>
              <a:spcBef>
                <a:spcPts val="0"/>
              </a:spcBef>
              <a:spcAft>
                <a:spcPts val="0"/>
              </a:spcAft>
              <a:buClr>
                <a:srgbClr val="000000"/>
              </a:buClr>
              <a:buSzPts val="1800"/>
              <a:buFont typeface="Arial"/>
              <a:buNone/>
              <a:defRPr sz="1800" b="0" i="0" u="none" strike="noStrike" cap="none">
                <a:solidFill>
                  <a:schemeClr val="dk1"/>
                </a:solidFill>
                <a:latin typeface="Calibri"/>
                <a:ea typeface="Calibri"/>
                <a:cs typeface="Calibri"/>
                <a:sym typeface="Calibri"/>
              </a:defRPr>
            </a:lvl3pPr>
            <a:lvl4pPr marL="0" marR="0" lvl="3" indent="0" algn="l" rtl="0">
              <a:lnSpc>
                <a:spcPct val="100000"/>
              </a:lnSpc>
              <a:spcBef>
                <a:spcPts val="0"/>
              </a:spcBef>
              <a:spcAft>
                <a:spcPts val="0"/>
              </a:spcAft>
              <a:buClr>
                <a:srgbClr val="000000"/>
              </a:buClr>
              <a:buSzPts val="1800"/>
              <a:buFont typeface="Arial"/>
              <a:buNone/>
              <a:defRPr sz="1800" b="0" i="0" u="none" strike="noStrike" cap="none">
                <a:solidFill>
                  <a:schemeClr val="dk1"/>
                </a:solidFill>
                <a:latin typeface="Calibri"/>
                <a:ea typeface="Calibri"/>
                <a:cs typeface="Calibri"/>
                <a:sym typeface="Calibri"/>
              </a:defRPr>
            </a:lvl4pPr>
            <a:lvl5pPr marL="0" marR="0" lvl="4" indent="0" algn="l" rtl="0">
              <a:lnSpc>
                <a:spcPct val="100000"/>
              </a:lnSpc>
              <a:spcBef>
                <a:spcPts val="0"/>
              </a:spcBef>
              <a:spcAft>
                <a:spcPts val="0"/>
              </a:spcAft>
              <a:buClr>
                <a:srgbClr val="000000"/>
              </a:buClr>
              <a:buSzPts val="1800"/>
              <a:buFont typeface="Arial"/>
              <a:buNone/>
              <a:defRPr sz="1800" b="0" i="0" u="none" strike="noStrike" cap="none">
                <a:solidFill>
                  <a:schemeClr val="dk1"/>
                </a:solidFill>
                <a:latin typeface="Calibri"/>
                <a:ea typeface="Calibri"/>
                <a:cs typeface="Calibri"/>
                <a:sym typeface="Calibri"/>
              </a:defRPr>
            </a:lvl5pPr>
            <a:lvl6pPr marL="0" marR="0" lvl="5" indent="0" algn="l" rtl="0">
              <a:lnSpc>
                <a:spcPct val="100000"/>
              </a:lnSpc>
              <a:spcBef>
                <a:spcPts val="0"/>
              </a:spcBef>
              <a:spcAft>
                <a:spcPts val="0"/>
              </a:spcAft>
              <a:buClr>
                <a:srgbClr val="000000"/>
              </a:buClr>
              <a:buSzPts val="1800"/>
              <a:buFont typeface="Arial"/>
              <a:buNone/>
              <a:defRPr sz="1800" b="0" i="0" u="none" strike="noStrike" cap="none">
                <a:solidFill>
                  <a:schemeClr val="dk1"/>
                </a:solidFill>
                <a:latin typeface="Calibri"/>
                <a:ea typeface="Calibri"/>
                <a:cs typeface="Calibri"/>
                <a:sym typeface="Calibri"/>
              </a:defRPr>
            </a:lvl6pPr>
            <a:lvl7pPr marL="0" marR="0" lvl="6" indent="0" algn="l" rtl="0">
              <a:lnSpc>
                <a:spcPct val="100000"/>
              </a:lnSpc>
              <a:spcBef>
                <a:spcPts val="0"/>
              </a:spcBef>
              <a:spcAft>
                <a:spcPts val="0"/>
              </a:spcAft>
              <a:buClr>
                <a:srgbClr val="000000"/>
              </a:buClr>
              <a:buSzPts val="1800"/>
              <a:buFont typeface="Arial"/>
              <a:buNone/>
              <a:defRPr sz="1800" b="0" i="0" u="none" strike="noStrike" cap="none">
                <a:solidFill>
                  <a:schemeClr val="dk1"/>
                </a:solidFill>
                <a:latin typeface="Calibri"/>
                <a:ea typeface="Calibri"/>
                <a:cs typeface="Calibri"/>
                <a:sym typeface="Calibri"/>
              </a:defRPr>
            </a:lvl7pPr>
            <a:lvl8pPr marL="0" marR="0" lvl="7" indent="0" algn="l" rtl="0">
              <a:lnSpc>
                <a:spcPct val="100000"/>
              </a:lnSpc>
              <a:spcBef>
                <a:spcPts val="0"/>
              </a:spcBef>
              <a:spcAft>
                <a:spcPts val="0"/>
              </a:spcAft>
              <a:buClr>
                <a:srgbClr val="000000"/>
              </a:buClr>
              <a:buSzPts val="1800"/>
              <a:buFont typeface="Arial"/>
              <a:buNone/>
              <a:defRPr sz="1800" b="0" i="0" u="none" strike="noStrike" cap="none">
                <a:solidFill>
                  <a:schemeClr val="dk1"/>
                </a:solidFill>
                <a:latin typeface="Calibri"/>
                <a:ea typeface="Calibri"/>
                <a:cs typeface="Calibri"/>
                <a:sym typeface="Calibri"/>
              </a:defRPr>
            </a:lvl8pPr>
            <a:lvl9pPr marL="0" marR="0" lvl="8" indent="0" algn="l" rtl="0">
              <a:lnSpc>
                <a:spcPct val="100000"/>
              </a:lnSpc>
              <a:spcBef>
                <a:spcPts val="0"/>
              </a:spcBef>
              <a:spcAft>
                <a:spcPts val="0"/>
              </a:spcAft>
              <a:buClr>
                <a:srgbClr val="000000"/>
              </a:buClr>
              <a:buSzPts val="1800"/>
              <a:buFont typeface="Arial"/>
              <a:buNone/>
              <a:defRPr sz="1800" b="0" i="0" u="none" strike="noStrike" cap="none">
                <a:solidFill>
                  <a:schemeClr val="dk1"/>
                </a:solidFill>
                <a:latin typeface="Calibri"/>
                <a:ea typeface="Calibri"/>
                <a:cs typeface="Calibri"/>
                <a:sym typeface="Calibri"/>
              </a:defRPr>
            </a:lvl9pPr>
          </a:lstStyle>
          <a:p>
            <a:pPr marL="0" lvl="0" indent="0" algn="l"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1_Two Content">
  <p:cSld name="1_Two Content">
    <p:spTree>
      <p:nvGrpSpPr>
        <p:cNvPr id="1" name="Shape 64"/>
        <p:cNvGrpSpPr/>
        <p:nvPr/>
      </p:nvGrpSpPr>
      <p:grpSpPr>
        <a:xfrm>
          <a:off x="0" y="0"/>
          <a:ext cx="0" cy="0"/>
          <a:chOff x="0" y="0"/>
          <a:chExt cx="0" cy="0"/>
        </a:xfrm>
      </p:grpSpPr>
      <p:sp>
        <p:nvSpPr>
          <p:cNvPr id="65" name="Google Shape;65;p64"/>
          <p:cNvSpPr/>
          <p:nvPr/>
        </p:nvSpPr>
        <p:spPr>
          <a:xfrm>
            <a:off x="-190500" y="0"/>
            <a:ext cx="9613900" cy="6959600"/>
          </a:xfrm>
          <a:prstGeom prst="rect">
            <a:avLst/>
          </a:prstGeom>
          <a:solidFill>
            <a:schemeClr val="dk1"/>
          </a:solidFill>
          <a:ln w="9525" cap="flat" cmpd="sng">
            <a:solidFill>
              <a:srgbClr val="4A7DBA"/>
            </a:solidFill>
            <a:prstDash val="solid"/>
            <a:round/>
            <a:headEnd type="none" w="sm" len="sm"/>
            <a:tailEnd type="none" w="sm" len="sm"/>
          </a:ln>
          <a:effectLst>
            <a:outerShdw blurRad="40000" dist="23000" dir="5400000" rotWithShape="0">
              <a:srgbClr val="000000">
                <a:alpha val="27843"/>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Title &amp; Bullets" type="tx">
  <p:cSld name="TITLE_AND_BODY">
    <p:spTree>
      <p:nvGrpSpPr>
        <p:cNvPr id="1" name="Shape 66"/>
        <p:cNvGrpSpPr/>
        <p:nvPr/>
      </p:nvGrpSpPr>
      <p:grpSpPr>
        <a:xfrm>
          <a:off x="0" y="0"/>
          <a:ext cx="0" cy="0"/>
          <a:chOff x="0" y="0"/>
          <a:chExt cx="0" cy="0"/>
        </a:xfrm>
      </p:grpSpPr>
      <p:sp>
        <p:nvSpPr>
          <p:cNvPr id="67" name="Google Shape;67;p65"/>
          <p:cNvSpPr txBox="1">
            <a:spLocks noGrp="1"/>
          </p:cNvSpPr>
          <p:nvPr>
            <p:ph type="title"/>
          </p:nvPr>
        </p:nvSpPr>
        <p:spPr>
          <a:xfrm>
            <a:off x="628650" y="365126"/>
            <a:ext cx="7886700" cy="1325563"/>
          </a:xfrm>
          <a:prstGeom prst="rect">
            <a:avLst/>
          </a:prstGeom>
          <a:noFill/>
          <a:ln>
            <a:noFill/>
          </a:ln>
        </p:spPr>
        <p:txBody>
          <a:bodyPr spcFirstLastPara="1" wrap="square" lIns="91425" tIns="45700" rIns="91425" bIns="45700" anchor="t" anchorCtr="0">
            <a:noAutofit/>
          </a:bodyPr>
          <a:lstStyle>
            <a:lvl1pPr marR="0" lvl="0" algn="ctr" rtl="0">
              <a:lnSpc>
                <a:spcPct val="10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68" name="Google Shape;68;p65"/>
          <p:cNvSpPr txBox="1">
            <a:spLocks noGrp="1"/>
          </p:cNvSpPr>
          <p:nvPr>
            <p:ph type="body" idx="1"/>
          </p:nvPr>
        </p:nvSpPr>
        <p:spPr>
          <a:xfrm>
            <a:off x="628650" y="1825625"/>
            <a:ext cx="7886700" cy="4351338"/>
          </a:xfrm>
          <a:prstGeom prst="rect">
            <a:avLst/>
          </a:prstGeom>
          <a:noFill/>
          <a:ln>
            <a:noFill/>
          </a:ln>
        </p:spPr>
        <p:txBody>
          <a:bodyPr spcFirstLastPara="1" wrap="square" lIns="91425" tIns="45700" rIns="91425" bIns="45700" anchor="t" anchorCtr="0">
            <a:noAutofit/>
          </a:bodyPr>
          <a:lstStyle>
            <a:lvl1pPr marL="457200" marR="0" lvl="0" indent="-431800" algn="l" rtl="0">
              <a:lnSpc>
                <a:spcPct val="100000"/>
              </a:lnSpc>
              <a:spcBef>
                <a:spcPts val="640"/>
              </a:spcBef>
              <a:spcAft>
                <a:spcPts val="0"/>
              </a:spcAft>
              <a:buClr>
                <a:schemeClr val="dk1"/>
              </a:buClr>
              <a:buSzPts val="3200"/>
              <a:buFont typeface="Arial"/>
              <a:buChar char="•"/>
              <a:defRPr sz="3200" b="0" i="0" u="none" strike="noStrike" cap="none">
                <a:solidFill>
                  <a:schemeClr val="dk1"/>
                </a:solidFill>
                <a:latin typeface="Calibri"/>
                <a:ea typeface="Calibri"/>
                <a:cs typeface="Calibri"/>
                <a:sym typeface="Calibri"/>
              </a:defRPr>
            </a:lvl1pPr>
            <a:lvl2pPr marL="914400" marR="0" lvl="1" indent="-406400" algn="l" rtl="0">
              <a:lnSpc>
                <a:spcPct val="100000"/>
              </a:lnSpc>
              <a:spcBef>
                <a:spcPts val="56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2pPr>
            <a:lvl3pPr marL="1371600" marR="0" lvl="2" indent="-381000" algn="l" rtl="0">
              <a:lnSpc>
                <a:spcPct val="100000"/>
              </a:lnSpc>
              <a:spcBef>
                <a:spcPts val="48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3pPr>
            <a:lvl4pPr marL="1828800" marR="0" lvl="3"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4pPr>
            <a:lvl5pPr marL="2286000" marR="0" lvl="4"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69" name="Google Shape;69;p65"/>
          <p:cNvSpPr txBox="1">
            <a:spLocks noGrp="1"/>
          </p:cNvSpPr>
          <p:nvPr>
            <p:ph type="sldNum" idx="12"/>
          </p:nvPr>
        </p:nvSpPr>
        <p:spPr>
          <a:xfrm>
            <a:off x="4437983" y="6500813"/>
            <a:ext cx="259105" cy="267891"/>
          </a:xfrm>
          <a:prstGeom prst="rect">
            <a:avLst/>
          </a:prstGeom>
          <a:noFill/>
          <a:ln>
            <a:noFill/>
          </a:ln>
        </p:spPr>
        <p:txBody>
          <a:bodyPr spcFirstLastPara="1" wrap="square" lIns="91425" tIns="45700" rIns="91425" bIns="45700" anchor="t" anchorCtr="0">
            <a:noAutofit/>
          </a:bodyPr>
          <a:lstStyle>
            <a:lvl1pPr marL="0" marR="0" lvl="0" indent="0" algn="l" rtl="0">
              <a:lnSpc>
                <a:spcPct val="100000"/>
              </a:lnSpc>
              <a:spcBef>
                <a:spcPts val="0"/>
              </a:spcBef>
              <a:spcAft>
                <a:spcPts val="0"/>
              </a:spcAft>
              <a:buClr>
                <a:srgbClr val="000000"/>
              </a:buClr>
              <a:buSzPts val="1800"/>
              <a:buFont typeface="Arial"/>
              <a:buNone/>
              <a:defRPr sz="1800" b="0" i="0" u="none" strike="noStrike" cap="none">
                <a:solidFill>
                  <a:schemeClr val="dk1"/>
                </a:solidFill>
                <a:latin typeface="Calibri"/>
                <a:ea typeface="Calibri"/>
                <a:cs typeface="Calibri"/>
                <a:sym typeface="Calibri"/>
              </a:defRPr>
            </a:lvl1pPr>
            <a:lvl2pPr marL="0" marR="0" lvl="1" indent="0" algn="l" rtl="0">
              <a:lnSpc>
                <a:spcPct val="100000"/>
              </a:lnSpc>
              <a:spcBef>
                <a:spcPts val="0"/>
              </a:spcBef>
              <a:spcAft>
                <a:spcPts val="0"/>
              </a:spcAft>
              <a:buClr>
                <a:srgbClr val="000000"/>
              </a:buClr>
              <a:buSzPts val="1800"/>
              <a:buFont typeface="Arial"/>
              <a:buNone/>
              <a:defRPr sz="1800" b="0" i="0" u="none" strike="noStrike" cap="none">
                <a:solidFill>
                  <a:schemeClr val="dk1"/>
                </a:solidFill>
                <a:latin typeface="Calibri"/>
                <a:ea typeface="Calibri"/>
                <a:cs typeface="Calibri"/>
                <a:sym typeface="Calibri"/>
              </a:defRPr>
            </a:lvl2pPr>
            <a:lvl3pPr marL="0" marR="0" lvl="2" indent="0" algn="l" rtl="0">
              <a:lnSpc>
                <a:spcPct val="100000"/>
              </a:lnSpc>
              <a:spcBef>
                <a:spcPts val="0"/>
              </a:spcBef>
              <a:spcAft>
                <a:spcPts val="0"/>
              </a:spcAft>
              <a:buClr>
                <a:srgbClr val="000000"/>
              </a:buClr>
              <a:buSzPts val="1800"/>
              <a:buFont typeface="Arial"/>
              <a:buNone/>
              <a:defRPr sz="1800" b="0" i="0" u="none" strike="noStrike" cap="none">
                <a:solidFill>
                  <a:schemeClr val="dk1"/>
                </a:solidFill>
                <a:latin typeface="Calibri"/>
                <a:ea typeface="Calibri"/>
                <a:cs typeface="Calibri"/>
                <a:sym typeface="Calibri"/>
              </a:defRPr>
            </a:lvl3pPr>
            <a:lvl4pPr marL="0" marR="0" lvl="3" indent="0" algn="l" rtl="0">
              <a:lnSpc>
                <a:spcPct val="100000"/>
              </a:lnSpc>
              <a:spcBef>
                <a:spcPts val="0"/>
              </a:spcBef>
              <a:spcAft>
                <a:spcPts val="0"/>
              </a:spcAft>
              <a:buClr>
                <a:srgbClr val="000000"/>
              </a:buClr>
              <a:buSzPts val="1800"/>
              <a:buFont typeface="Arial"/>
              <a:buNone/>
              <a:defRPr sz="1800" b="0" i="0" u="none" strike="noStrike" cap="none">
                <a:solidFill>
                  <a:schemeClr val="dk1"/>
                </a:solidFill>
                <a:latin typeface="Calibri"/>
                <a:ea typeface="Calibri"/>
                <a:cs typeface="Calibri"/>
                <a:sym typeface="Calibri"/>
              </a:defRPr>
            </a:lvl4pPr>
            <a:lvl5pPr marL="0" marR="0" lvl="4" indent="0" algn="l" rtl="0">
              <a:lnSpc>
                <a:spcPct val="100000"/>
              </a:lnSpc>
              <a:spcBef>
                <a:spcPts val="0"/>
              </a:spcBef>
              <a:spcAft>
                <a:spcPts val="0"/>
              </a:spcAft>
              <a:buClr>
                <a:srgbClr val="000000"/>
              </a:buClr>
              <a:buSzPts val="1800"/>
              <a:buFont typeface="Arial"/>
              <a:buNone/>
              <a:defRPr sz="1800" b="0" i="0" u="none" strike="noStrike" cap="none">
                <a:solidFill>
                  <a:schemeClr val="dk1"/>
                </a:solidFill>
                <a:latin typeface="Calibri"/>
                <a:ea typeface="Calibri"/>
                <a:cs typeface="Calibri"/>
                <a:sym typeface="Calibri"/>
              </a:defRPr>
            </a:lvl5pPr>
            <a:lvl6pPr marL="0" marR="0" lvl="5" indent="0" algn="l" rtl="0">
              <a:lnSpc>
                <a:spcPct val="100000"/>
              </a:lnSpc>
              <a:spcBef>
                <a:spcPts val="0"/>
              </a:spcBef>
              <a:spcAft>
                <a:spcPts val="0"/>
              </a:spcAft>
              <a:buClr>
                <a:srgbClr val="000000"/>
              </a:buClr>
              <a:buSzPts val="1800"/>
              <a:buFont typeface="Arial"/>
              <a:buNone/>
              <a:defRPr sz="1800" b="0" i="0" u="none" strike="noStrike" cap="none">
                <a:solidFill>
                  <a:schemeClr val="dk1"/>
                </a:solidFill>
                <a:latin typeface="Calibri"/>
                <a:ea typeface="Calibri"/>
                <a:cs typeface="Calibri"/>
                <a:sym typeface="Calibri"/>
              </a:defRPr>
            </a:lvl6pPr>
            <a:lvl7pPr marL="0" marR="0" lvl="6" indent="0" algn="l" rtl="0">
              <a:lnSpc>
                <a:spcPct val="100000"/>
              </a:lnSpc>
              <a:spcBef>
                <a:spcPts val="0"/>
              </a:spcBef>
              <a:spcAft>
                <a:spcPts val="0"/>
              </a:spcAft>
              <a:buClr>
                <a:srgbClr val="000000"/>
              </a:buClr>
              <a:buSzPts val="1800"/>
              <a:buFont typeface="Arial"/>
              <a:buNone/>
              <a:defRPr sz="1800" b="0" i="0" u="none" strike="noStrike" cap="none">
                <a:solidFill>
                  <a:schemeClr val="dk1"/>
                </a:solidFill>
                <a:latin typeface="Calibri"/>
                <a:ea typeface="Calibri"/>
                <a:cs typeface="Calibri"/>
                <a:sym typeface="Calibri"/>
              </a:defRPr>
            </a:lvl7pPr>
            <a:lvl8pPr marL="0" marR="0" lvl="7" indent="0" algn="l" rtl="0">
              <a:lnSpc>
                <a:spcPct val="100000"/>
              </a:lnSpc>
              <a:spcBef>
                <a:spcPts val="0"/>
              </a:spcBef>
              <a:spcAft>
                <a:spcPts val="0"/>
              </a:spcAft>
              <a:buClr>
                <a:srgbClr val="000000"/>
              </a:buClr>
              <a:buSzPts val="1800"/>
              <a:buFont typeface="Arial"/>
              <a:buNone/>
              <a:defRPr sz="1800" b="0" i="0" u="none" strike="noStrike" cap="none">
                <a:solidFill>
                  <a:schemeClr val="dk1"/>
                </a:solidFill>
                <a:latin typeface="Calibri"/>
                <a:ea typeface="Calibri"/>
                <a:cs typeface="Calibri"/>
                <a:sym typeface="Calibri"/>
              </a:defRPr>
            </a:lvl8pPr>
            <a:lvl9pPr marL="0" marR="0" lvl="8" indent="0" algn="l" rtl="0">
              <a:lnSpc>
                <a:spcPct val="100000"/>
              </a:lnSpc>
              <a:spcBef>
                <a:spcPts val="0"/>
              </a:spcBef>
              <a:spcAft>
                <a:spcPts val="0"/>
              </a:spcAft>
              <a:buClr>
                <a:srgbClr val="000000"/>
              </a:buClr>
              <a:buSzPts val="1800"/>
              <a:buFont typeface="Arial"/>
              <a:buNone/>
              <a:defRPr sz="1800" b="0" i="0" u="none" strike="noStrike" cap="none">
                <a:solidFill>
                  <a:schemeClr val="dk1"/>
                </a:solidFill>
                <a:latin typeface="Calibri"/>
                <a:ea typeface="Calibri"/>
                <a:cs typeface="Calibri"/>
                <a:sym typeface="Calibri"/>
              </a:defRPr>
            </a:lvl9pPr>
          </a:lstStyle>
          <a:p>
            <a:pPr marL="0" lvl="0" indent="0" algn="l" rtl="0">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pic>
        <p:nvPicPr>
          <p:cNvPr id="10" name="Google Shape;10;p49" descr="PP-White-Cross.jpg"/>
          <p:cNvPicPr preferRelativeResize="0"/>
          <p:nvPr/>
        </p:nvPicPr>
        <p:blipFill rotWithShape="1">
          <a:blip r:embed="rId13">
            <a:alphaModFix/>
          </a:blip>
          <a:srcRect/>
          <a:stretch/>
        </p:blipFill>
        <p:spPr>
          <a:xfrm>
            <a:off x="0" y="0"/>
            <a:ext cx="9144000" cy="6858000"/>
          </a:xfrm>
          <a:prstGeom prst="rect">
            <a:avLst/>
          </a:prstGeom>
          <a:noFill/>
          <a:ln>
            <a:noFill/>
          </a:ln>
        </p:spPr>
      </p:pic>
    </p:spTree>
  </p:cSld>
  <p:clrMap bg1="lt1" tx1="dk1" bg2="dk2" tx2="lt2" accent1="accent1" accent2="accent2" accent3="accent3" accent4="accent4" accent5="accent5" accent6="accent6" hlink="hlink" folHlink="folHlink"/>
  <p:sldLayoutIdLst>
    <p:sldLayoutId id="2147483649" r:id="rId1"/>
    <p:sldLayoutId id="2147483651" r:id="rId2"/>
    <p:sldLayoutId id="2147483652" r:id="rId3"/>
    <p:sldLayoutId id="2147483653" r:id="rId4"/>
    <p:sldLayoutId id="2147483654" r:id="rId5"/>
    <p:sldLayoutId id="2147483655" r:id="rId6"/>
    <p:sldLayoutId id="2147483656" r:id="rId7"/>
    <p:sldLayoutId id="2147483657" r:id="rId8"/>
    <p:sldLayoutId id="2147483658" r:id="rId9"/>
    <p:sldLayoutId id="2147483659" r:id="rId10"/>
    <p:sldLayoutId id="2147483660"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73"/>
        <p:cNvGrpSpPr/>
        <p:nvPr/>
      </p:nvGrpSpPr>
      <p:grpSpPr>
        <a:xfrm>
          <a:off x="0" y="0"/>
          <a:ext cx="0" cy="0"/>
          <a:chOff x="0" y="0"/>
          <a:chExt cx="0" cy="0"/>
        </a:xfrm>
      </p:grpSpPr>
      <p:sp>
        <p:nvSpPr>
          <p:cNvPr id="74" name="Google Shape;74;p15"/>
          <p:cNvSpPr txBox="1"/>
          <p:nvPr/>
        </p:nvSpPr>
        <p:spPr>
          <a:xfrm>
            <a:off x="426250" y="269875"/>
            <a:ext cx="8328600" cy="5685000"/>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chemeClr val="dk1"/>
              </a:buClr>
              <a:buSzPts val="1100"/>
              <a:buFont typeface="Arial"/>
              <a:buNone/>
            </a:pPr>
            <a:r>
              <a:rPr lang="en-US" sz="3000" b="1" dirty="0">
                <a:solidFill>
                  <a:srgbClr val="FDC300"/>
                </a:solidFill>
                <a:latin typeface="Karla"/>
                <a:ea typeface="Karla"/>
                <a:cs typeface="Karla"/>
                <a:sym typeface="Karla"/>
              </a:rPr>
              <a:t>Parenting </a:t>
            </a:r>
            <a:r>
              <a:rPr lang="en-US" sz="3000" b="1" i="0" u="none" strike="noStrike" cap="none" dirty="0">
                <a:solidFill>
                  <a:srgbClr val="FDC300"/>
                </a:solidFill>
                <a:latin typeface="Karla"/>
                <a:ea typeface="Karla"/>
                <a:cs typeface="Karla"/>
                <a:sym typeface="Karla"/>
              </a:rPr>
              <a:t>Seminar (part 2)</a:t>
            </a:r>
            <a:endParaRPr sz="3000" b="1" i="0" u="none" strike="noStrike" cap="none" dirty="0">
              <a:solidFill>
                <a:srgbClr val="FDC300"/>
              </a:solidFill>
              <a:latin typeface="Karla"/>
              <a:ea typeface="Karla"/>
              <a:cs typeface="Karla"/>
              <a:sym typeface="Karla"/>
            </a:endParaRPr>
          </a:p>
          <a:p>
            <a:pPr marL="0" marR="0" lvl="0" indent="0" algn="ctr" rtl="0">
              <a:lnSpc>
                <a:spcPct val="100000"/>
              </a:lnSpc>
              <a:spcBef>
                <a:spcPts val="0"/>
              </a:spcBef>
              <a:spcAft>
                <a:spcPts val="0"/>
              </a:spcAft>
              <a:buClr>
                <a:schemeClr val="dk1"/>
              </a:buClr>
              <a:buSzPts val="1100"/>
              <a:buFont typeface="Arial"/>
              <a:buNone/>
            </a:pPr>
            <a:r>
              <a:rPr lang="en-US" sz="2000" b="0" u="none" strike="noStrike" cap="none" dirty="0">
                <a:solidFill>
                  <a:srgbClr val="FDC300"/>
                </a:solidFill>
                <a:latin typeface="Karla"/>
                <a:ea typeface="Karla"/>
                <a:cs typeface="Karla"/>
                <a:sym typeface="Karla"/>
              </a:rPr>
              <a:t>(Sunday 18th June, </a:t>
            </a:r>
            <a:r>
              <a:rPr lang="en-US" sz="2000" dirty="0">
                <a:solidFill>
                  <a:srgbClr val="FDC300"/>
                </a:solidFill>
                <a:latin typeface="Karla"/>
                <a:ea typeface="Karla"/>
                <a:cs typeface="Karla"/>
                <a:sym typeface="Karla"/>
              </a:rPr>
              <a:t>7.30-9pm</a:t>
            </a:r>
            <a:r>
              <a:rPr lang="en-US" sz="2000" b="0" u="none" strike="noStrike" cap="none" dirty="0">
                <a:solidFill>
                  <a:srgbClr val="FDC300"/>
                </a:solidFill>
                <a:latin typeface="Karla"/>
                <a:ea typeface="Karla"/>
                <a:cs typeface="Karla"/>
                <a:sym typeface="Karla"/>
              </a:rPr>
              <a:t>)</a:t>
            </a:r>
            <a:endParaRPr sz="2000" b="0" u="none" strike="noStrike" cap="none" dirty="0">
              <a:solidFill>
                <a:srgbClr val="FDC300"/>
              </a:solidFill>
              <a:latin typeface="Karla"/>
              <a:ea typeface="Karla"/>
              <a:cs typeface="Karla"/>
              <a:sym typeface="Karla"/>
            </a:endParaRPr>
          </a:p>
          <a:p>
            <a:pPr marL="0" marR="0" lvl="0" indent="0" algn="ctr" rtl="0">
              <a:lnSpc>
                <a:spcPct val="100000"/>
              </a:lnSpc>
              <a:spcBef>
                <a:spcPts val="0"/>
              </a:spcBef>
              <a:spcAft>
                <a:spcPts val="0"/>
              </a:spcAft>
              <a:buClr>
                <a:schemeClr val="dk1"/>
              </a:buClr>
              <a:buSzPts val="1100"/>
              <a:buFont typeface="Arial"/>
              <a:buNone/>
            </a:pPr>
            <a:endParaRPr sz="2500" b="1" i="0" u="none" strike="noStrike" cap="none" dirty="0">
              <a:solidFill>
                <a:srgbClr val="FDC300"/>
              </a:solidFill>
              <a:latin typeface="Karla"/>
              <a:ea typeface="Karla"/>
              <a:cs typeface="Karla"/>
              <a:sym typeface="Karla"/>
            </a:endParaRPr>
          </a:p>
          <a:p>
            <a:pPr marL="0" marR="0" lvl="0" indent="0" algn="ctr" rtl="0">
              <a:lnSpc>
                <a:spcPct val="100000"/>
              </a:lnSpc>
              <a:spcBef>
                <a:spcPts val="0"/>
              </a:spcBef>
              <a:spcAft>
                <a:spcPts val="0"/>
              </a:spcAft>
              <a:buClr>
                <a:srgbClr val="000000"/>
              </a:buClr>
              <a:buSzPts val="4800"/>
              <a:buFont typeface="Arial"/>
              <a:buNone/>
            </a:pPr>
            <a:r>
              <a:rPr lang="en-US" sz="4000" b="1" dirty="0">
                <a:solidFill>
                  <a:schemeClr val="lt1"/>
                </a:solidFill>
                <a:latin typeface="Karla"/>
                <a:ea typeface="Karla"/>
                <a:cs typeface="Karla"/>
                <a:sym typeface="Karla"/>
              </a:rPr>
              <a:t>Family Worship</a:t>
            </a:r>
            <a:endParaRPr lang="en-US" sz="4000" b="1" i="1" dirty="0">
              <a:solidFill>
                <a:schemeClr val="lt1"/>
              </a:solidFill>
              <a:latin typeface="Karla"/>
              <a:ea typeface="Karla"/>
              <a:cs typeface="Karla"/>
              <a:sym typeface="Karla"/>
            </a:endParaRPr>
          </a:p>
          <a:p>
            <a:pPr marL="0" marR="0" lvl="0" indent="0" algn="ctr" rtl="0">
              <a:lnSpc>
                <a:spcPct val="100000"/>
              </a:lnSpc>
              <a:spcBef>
                <a:spcPts val="0"/>
              </a:spcBef>
              <a:spcAft>
                <a:spcPts val="0"/>
              </a:spcAft>
              <a:buClr>
                <a:srgbClr val="000000"/>
              </a:buClr>
              <a:buSzPts val="4800"/>
              <a:buFont typeface="Arial"/>
              <a:buNone/>
            </a:pPr>
            <a:r>
              <a:rPr lang="en-US" sz="2500" i="1" dirty="0">
                <a:solidFill>
                  <a:srgbClr val="FFFFFF"/>
                </a:solidFill>
                <a:latin typeface="Karla"/>
                <a:ea typeface="Karla"/>
                <a:cs typeface="Karla"/>
                <a:sym typeface="Karla"/>
              </a:rPr>
              <a:t>Enabling scripture, song, prayers &amp; discussion in the home</a:t>
            </a:r>
            <a:endParaRPr sz="2500" b="0" i="1" u="none" strike="noStrike" cap="none" dirty="0">
              <a:solidFill>
                <a:srgbClr val="FFFFFF"/>
              </a:solidFill>
              <a:latin typeface="Karla"/>
              <a:ea typeface="Karla"/>
              <a:cs typeface="Karla"/>
              <a:sym typeface="Karla"/>
            </a:endParaRPr>
          </a:p>
          <a:p>
            <a:pPr marL="0" marR="0" lvl="0" indent="0" algn="ctr" rtl="0">
              <a:lnSpc>
                <a:spcPct val="150000"/>
              </a:lnSpc>
              <a:spcBef>
                <a:spcPts val="0"/>
              </a:spcBef>
              <a:spcAft>
                <a:spcPts val="0"/>
              </a:spcAft>
              <a:buClr>
                <a:schemeClr val="dk1"/>
              </a:buClr>
              <a:buSzPts val="1100"/>
              <a:buFont typeface="Arial"/>
              <a:buNone/>
            </a:pPr>
            <a:endParaRPr lang="en-US" sz="2800" b="0" i="1" u="none" strike="noStrike" cap="none" dirty="0">
              <a:solidFill>
                <a:srgbClr val="FDC300"/>
              </a:solidFill>
              <a:latin typeface="Karla"/>
              <a:ea typeface="Karla"/>
              <a:cs typeface="Karla"/>
              <a:sym typeface="Karla"/>
            </a:endParaRPr>
          </a:p>
          <a:p>
            <a:pPr lvl="1">
              <a:lnSpc>
                <a:spcPct val="150000"/>
              </a:lnSpc>
              <a:buClr>
                <a:schemeClr val="bg1"/>
              </a:buClr>
              <a:buSzPct val="100000"/>
            </a:pPr>
            <a:r>
              <a:rPr lang="en-IE" sz="2500" b="1" u="sng" dirty="0">
                <a:solidFill>
                  <a:srgbClr val="FFC000"/>
                </a:solidFill>
                <a:latin typeface="Karla"/>
                <a:ea typeface="Karla"/>
                <a:cs typeface="Karla"/>
                <a:sym typeface="Karla"/>
              </a:rPr>
              <a:t>*In the chat pane please type in*</a:t>
            </a:r>
          </a:p>
          <a:p>
            <a:pPr marL="342900" indent="-342900" rtl="0" fontAlgn="base">
              <a:spcBef>
                <a:spcPts val="0"/>
              </a:spcBef>
              <a:spcAft>
                <a:spcPts val="0"/>
              </a:spcAft>
              <a:buClr>
                <a:schemeClr val="bg1"/>
              </a:buClr>
              <a:buFont typeface="+mj-lt"/>
              <a:buAutoNum type="arabicPeriod"/>
            </a:pPr>
            <a:r>
              <a:rPr lang="en-IE" sz="2500" b="0" i="0" u="none" strike="noStrike" dirty="0">
                <a:solidFill>
                  <a:schemeClr val="bg1"/>
                </a:solidFill>
                <a:effectLst/>
                <a:latin typeface="Karla" pitchFamily="2" charset="0"/>
                <a:ea typeface="Karla" pitchFamily="2" charset="0"/>
              </a:rPr>
              <a:t>When you consider the topic of ‘family worship’ how does that make you feel?</a:t>
            </a:r>
          </a:p>
          <a:p>
            <a:pPr marL="342900" indent="-342900" rtl="0" fontAlgn="base">
              <a:spcBef>
                <a:spcPts val="0"/>
              </a:spcBef>
              <a:spcAft>
                <a:spcPts val="0"/>
              </a:spcAft>
              <a:buClr>
                <a:schemeClr val="bg1"/>
              </a:buClr>
              <a:buFont typeface="+mj-lt"/>
              <a:buAutoNum type="arabicPeriod"/>
            </a:pPr>
            <a:endParaRPr lang="en-IE" sz="1500" b="0" i="0" u="none" strike="noStrike" dirty="0">
              <a:solidFill>
                <a:schemeClr val="bg1"/>
              </a:solidFill>
              <a:effectLst/>
              <a:latin typeface="Karla" pitchFamily="2" charset="0"/>
              <a:ea typeface="Karla" pitchFamily="2" charset="0"/>
            </a:endParaRPr>
          </a:p>
          <a:p>
            <a:pPr marL="342900" indent="-342900" rtl="0" fontAlgn="base">
              <a:spcBef>
                <a:spcPts val="0"/>
              </a:spcBef>
              <a:spcAft>
                <a:spcPts val="0"/>
              </a:spcAft>
              <a:buClr>
                <a:schemeClr val="bg1"/>
              </a:buClr>
              <a:buFont typeface="+mj-lt"/>
              <a:buAutoNum type="arabicPeriod"/>
            </a:pPr>
            <a:r>
              <a:rPr lang="en-IE" sz="2500" b="0" i="0" u="none" strike="noStrike" dirty="0">
                <a:solidFill>
                  <a:schemeClr val="bg1"/>
                </a:solidFill>
                <a:effectLst/>
                <a:latin typeface="Karla" pitchFamily="2" charset="0"/>
                <a:ea typeface="Karla" pitchFamily="2" charset="0"/>
              </a:rPr>
              <a:t>What (if anything) did your parents do with you, or have you done with your children?</a:t>
            </a:r>
          </a:p>
          <a:p>
            <a:pPr marL="342900" indent="-342900" rtl="0" fontAlgn="base">
              <a:spcBef>
                <a:spcPts val="0"/>
              </a:spcBef>
              <a:spcAft>
                <a:spcPts val="0"/>
              </a:spcAft>
              <a:buClr>
                <a:schemeClr val="bg1"/>
              </a:buClr>
              <a:buFont typeface="+mj-lt"/>
              <a:buAutoNum type="arabicPeriod"/>
            </a:pPr>
            <a:endParaRPr lang="en-IE" sz="1500" b="0" i="0" u="none" strike="noStrike" dirty="0">
              <a:solidFill>
                <a:schemeClr val="bg1"/>
              </a:solidFill>
              <a:effectLst/>
              <a:latin typeface="Karla" pitchFamily="2" charset="0"/>
              <a:ea typeface="Karla" pitchFamily="2" charset="0"/>
            </a:endParaRPr>
          </a:p>
          <a:p>
            <a:pPr marL="342900" indent="-342900" rtl="0" fontAlgn="base">
              <a:spcBef>
                <a:spcPts val="0"/>
              </a:spcBef>
              <a:spcAft>
                <a:spcPts val="0"/>
              </a:spcAft>
              <a:buClr>
                <a:schemeClr val="bg1"/>
              </a:buClr>
              <a:buFont typeface="+mj-lt"/>
              <a:buAutoNum type="arabicPeriod"/>
            </a:pPr>
            <a:r>
              <a:rPr lang="en-IE" sz="2500" b="0" i="0" u="none" strike="noStrike" dirty="0">
                <a:solidFill>
                  <a:schemeClr val="bg1"/>
                </a:solidFill>
                <a:effectLst/>
                <a:latin typeface="Karla" pitchFamily="2" charset="0"/>
                <a:ea typeface="Karla" pitchFamily="2" charset="0"/>
              </a:rPr>
              <a:t>What questions do you have coming into this seminar?</a:t>
            </a:r>
          </a:p>
          <a:p>
            <a:pPr marL="0" marR="0" lvl="0" indent="0" algn="ctr" rtl="0">
              <a:lnSpc>
                <a:spcPct val="100000"/>
              </a:lnSpc>
              <a:spcBef>
                <a:spcPts val="0"/>
              </a:spcBef>
              <a:spcAft>
                <a:spcPts val="0"/>
              </a:spcAft>
              <a:buClr>
                <a:srgbClr val="000000"/>
              </a:buClr>
              <a:buSzPts val="4000"/>
              <a:buFont typeface="Arial"/>
              <a:buNone/>
            </a:pPr>
            <a:endParaRPr sz="2500" b="1" i="0" u="none" strike="noStrike" cap="none" dirty="0">
              <a:solidFill>
                <a:srgbClr val="FDC300"/>
              </a:solidFill>
              <a:latin typeface="Karla"/>
              <a:ea typeface="Karla"/>
              <a:cs typeface="Karla"/>
              <a:sym typeface="Karla"/>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0">
  <p:cSld>
    <p:spTree>
      <p:nvGrpSpPr>
        <p:cNvPr id="1" name="Shape 183"/>
        <p:cNvGrpSpPr/>
        <p:nvPr/>
      </p:nvGrpSpPr>
      <p:grpSpPr>
        <a:xfrm>
          <a:off x="0" y="0"/>
          <a:ext cx="0" cy="0"/>
          <a:chOff x="0" y="0"/>
          <a:chExt cx="0" cy="0"/>
        </a:xfrm>
      </p:grpSpPr>
      <p:sp>
        <p:nvSpPr>
          <p:cNvPr id="184" name="Google Shape;184;g773752fe67_0_24"/>
          <p:cNvSpPr txBox="1"/>
          <p:nvPr/>
        </p:nvSpPr>
        <p:spPr>
          <a:xfrm>
            <a:off x="471225" y="454250"/>
            <a:ext cx="8221500" cy="6250800"/>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rgbClr val="FECE43"/>
              </a:buClr>
              <a:buSzPts val="3997"/>
              <a:buFont typeface="Karla"/>
              <a:buNone/>
            </a:pPr>
            <a:endParaRPr sz="1000" b="1" i="0" u="none" strike="noStrike" cap="none" dirty="0">
              <a:solidFill>
                <a:srgbClr val="FECE43"/>
              </a:solidFill>
              <a:latin typeface="Karla"/>
              <a:ea typeface="Karla"/>
              <a:cs typeface="Karla"/>
              <a:sym typeface="Karla"/>
            </a:endParaRPr>
          </a:p>
          <a:p>
            <a:pPr marL="0" marR="0" lvl="0" indent="0" algn="l" rtl="0">
              <a:lnSpc>
                <a:spcPct val="100000"/>
              </a:lnSpc>
              <a:spcBef>
                <a:spcPts val="0"/>
              </a:spcBef>
              <a:spcAft>
                <a:spcPts val="0"/>
              </a:spcAft>
              <a:buClr>
                <a:srgbClr val="FECE43"/>
              </a:buClr>
              <a:buSzPts val="3997"/>
              <a:buFont typeface="Karla"/>
              <a:buNone/>
            </a:pPr>
            <a:r>
              <a:rPr lang="en-US" sz="3200" b="1" dirty="0">
                <a:solidFill>
                  <a:srgbClr val="FDC300"/>
                </a:solidFill>
                <a:latin typeface="Karla"/>
                <a:ea typeface="Karla"/>
                <a:cs typeface="Karla"/>
                <a:sym typeface="Karla"/>
              </a:rPr>
              <a:t>5 biblical principles for parentings</a:t>
            </a:r>
            <a:endParaRPr lang="en-US" sz="3200" b="1" i="0" u="none" strike="noStrike" cap="none" dirty="0">
              <a:solidFill>
                <a:srgbClr val="FDC300"/>
              </a:solidFill>
              <a:latin typeface="Karla"/>
              <a:ea typeface="Karla"/>
              <a:cs typeface="Karla"/>
              <a:sym typeface="Karla"/>
            </a:endParaRPr>
          </a:p>
          <a:p>
            <a:pPr marL="0" marR="0" lvl="0" indent="0" algn="l" rtl="0">
              <a:lnSpc>
                <a:spcPct val="100000"/>
              </a:lnSpc>
              <a:spcBef>
                <a:spcPts val="0"/>
              </a:spcBef>
              <a:spcAft>
                <a:spcPts val="0"/>
              </a:spcAft>
              <a:buClr>
                <a:srgbClr val="000000"/>
              </a:buClr>
              <a:buSzPts val="2500"/>
              <a:buFont typeface="Arial"/>
              <a:buNone/>
            </a:pPr>
            <a:endParaRPr sz="1000" dirty="0">
              <a:solidFill>
                <a:schemeClr val="lt1"/>
              </a:solidFill>
              <a:latin typeface="Karla"/>
              <a:ea typeface="Karla"/>
              <a:cs typeface="Karla"/>
              <a:sym typeface="Karla"/>
            </a:endParaRPr>
          </a:p>
          <a:p>
            <a:pPr marL="457200" marR="0" lvl="0" indent="-387350" algn="l" rtl="0">
              <a:lnSpc>
                <a:spcPct val="100000"/>
              </a:lnSpc>
              <a:spcBef>
                <a:spcPts val="0"/>
              </a:spcBef>
              <a:spcAft>
                <a:spcPts val="0"/>
              </a:spcAft>
              <a:buClr>
                <a:schemeClr val="lt1"/>
              </a:buClr>
              <a:buSzPts val="2500"/>
              <a:buFont typeface="Karla"/>
              <a:buAutoNum type="arabicPeriod"/>
            </a:pPr>
            <a:r>
              <a:rPr lang="en-US" sz="2500" dirty="0">
                <a:solidFill>
                  <a:schemeClr val="lt1"/>
                </a:solidFill>
                <a:latin typeface="Karla"/>
                <a:ea typeface="Karla"/>
                <a:cs typeface="Karla"/>
                <a:sym typeface="Karla"/>
              </a:rPr>
              <a:t>Aim for your child’s heart</a:t>
            </a:r>
            <a:endParaRPr sz="2500" dirty="0">
              <a:solidFill>
                <a:schemeClr val="lt1"/>
              </a:solidFill>
              <a:latin typeface="Karla"/>
              <a:ea typeface="Karla"/>
              <a:cs typeface="Karla"/>
              <a:sym typeface="Karla"/>
            </a:endParaRPr>
          </a:p>
          <a:p>
            <a:pPr marL="457200" marR="0" lvl="0" indent="-457200" algn="l" rtl="0">
              <a:lnSpc>
                <a:spcPct val="100000"/>
              </a:lnSpc>
              <a:spcBef>
                <a:spcPts val="0"/>
              </a:spcBef>
              <a:spcAft>
                <a:spcPts val="0"/>
              </a:spcAft>
              <a:buFont typeface="+mj-lt"/>
              <a:buAutoNum type="arabicPeriod"/>
            </a:pPr>
            <a:endParaRPr sz="2000" dirty="0">
              <a:solidFill>
                <a:schemeClr val="lt1"/>
              </a:solidFill>
              <a:latin typeface="Karla"/>
              <a:ea typeface="Karla"/>
              <a:cs typeface="Karla"/>
              <a:sym typeface="Karla"/>
            </a:endParaRPr>
          </a:p>
          <a:p>
            <a:pPr marL="457200" marR="0" lvl="0" indent="-387350" algn="l" rtl="0">
              <a:lnSpc>
                <a:spcPct val="100000"/>
              </a:lnSpc>
              <a:spcBef>
                <a:spcPts val="0"/>
              </a:spcBef>
              <a:spcAft>
                <a:spcPts val="0"/>
              </a:spcAft>
              <a:buClr>
                <a:schemeClr val="lt1"/>
              </a:buClr>
              <a:buSzPts val="2500"/>
              <a:buFont typeface="Karla"/>
              <a:buAutoNum type="arabicPeriod"/>
            </a:pPr>
            <a:r>
              <a:rPr lang="en-US" sz="2500" dirty="0">
                <a:solidFill>
                  <a:schemeClr val="lt1"/>
                </a:solidFill>
                <a:latin typeface="Karla"/>
                <a:ea typeface="Karla"/>
                <a:cs typeface="Karla"/>
                <a:sym typeface="Karla"/>
              </a:rPr>
              <a:t>Examine your own heart</a:t>
            </a:r>
            <a:endParaRPr sz="2500" dirty="0">
              <a:solidFill>
                <a:schemeClr val="lt1"/>
              </a:solidFill>
              <a:latin typeface="Karla"/>
              <a:ea typeface="Karla"/>
              <a:cs typeface="Karla"/>
              <a:sym typeface="Karla"/>
            </a:endParaRPr>
          </a:p>
          <a:p>
            <a:pPr marL="457200" marR="0" lvl="0" indent="-457200" algn="l" rtl="0">
              <a:lnSpc>
                <a:spcPct val="100000"/>
              </a:lnSpc>
              <a:spcBef>
                <a:spcPts val="0"/>
              </a:spcBef>
              <a:spcAft>
                <a:spcPts val="0"/>
              </a:spcAft>
              <a:buFont typeface="+mj-lt"/>
              <a:buAutoNum type="arabicPeriod"/>
            </a:pPr>
            <a:endParaRPr sz="2000" dirty="0">
              <a:solidFill>
                <a:schemeClr val="lt1"/>
              </a:solidFill>
              <a:latin typeface="Karla"/>
              <a:ea typeface="Karla"/>
              <a:cs typeface="Karla"/>
              <a:sym typeface="Karla"/>
            </a:endParaRPr>
          </a:p>
          <a:p>
            <a:pPr marL="457200" marR="0" lvl="0" indent="-387350" algn="l" rtl="0">
              <a:lnSpc>
                <a:spcPct val="100000"/>
              </a:lnSpc>
              <a:spcBef>
                <a:spcPts val="0"/>
              </a:spcBef>
              <a:spcAft>
                <a:spcPts val="0"/>
              </a:spcAft>
              <a:buClr>
                <a:schemeClr val="lt1"/>
              </a:buClr>
              <a:buSzPts val="2500"/>
              <a:buFont typeface="Karla"/>
              <a:buAutoNum type="arabicPeriod"/>
            </a:pPr>
            <a:r>
              <a:rPr lang="en-US" sz="2500" dirty="0">
                <a:solidFill>
                  <a:schemeClr val="lt1"/>
                </a:solidFill>
                <a:latin typeface="Karla"/>
                <a:ea typeface="Karla"/>
                <a:cs typeface="Karla"/>
                <a:sym typeface="Karla"/>
              </a:rPr>
              <a:t>More is caught than taught</a:t>
            </a:r>
            <a:endParaRPr sz="2500" dirty="0">
              <a:solidFill>
                <a:schemeClr val="lt1"/>
              </a:solidFill>
              <a:latin typeface="Karla"/>
              <a:ea typeface="Karla"/>
              <a:cs typeface="Karla"/>
              <a:sym typeface="Karla"/>
            </a:endParaRPr>
          </a:p>
          <a:p>
            <a:pPr marL="457200" marR="0" lvl="0" indent="-457200" algn="l" rtl="0">
              <a:lnSpc>
                <a:spcPct val="100000"/>
              </a:lnSpc>
              <a:spcBef>
                <a:spcPts val="0"/>
              </a:spcBef>
              <a:spcAft>
                <a:spcPts val="0"/>
              </a:spcAft>
              <a:buFont typeface="+mj-lt"/>
              <a:buAutoNum type="arabicPeriod"/>
            </a:pPr>
            <a:endParaRPr sz="2000" dirty="0">
              <a:solidFill>
                <a:schemeClr val="lt1"/>
              </a:solidFill>
              <a:latin typeface="Karla"/>
              <a:ea typeface="Karla"/>
              <a:cs typeface="Karla"/>
              <a:sym typeface="Karla"/>
            </a:endParaRPr>
          </a:p>
          <a:p>
            <a:pPr marL="457200" marR="0" lvl="0" indent="-387350" algn="l" rtl="0">
              <a:lnSpc>
                <a:spcPct val="100000"/>
              </a:lnSpc>
              <a:spcBef>
                <a:spcPts val="0"/>
              </a:spcBef>
              <a:spcAft>
                <a:spcPts val="0"/>
              </a:spcAft>
              <a:buClr>
                <a:schemeClr val="lt1"/>
              </a:buClr>
              <a:buSzPts val="2500"/>
              <a:buFont typeface="Karla"/>
              <a:buAutoNum type="arabicPeriod"/>
            </a:pPr>
            <a:r>
              <a:rPr lang="en-US" sz="2500" dirty="0">
                <a:solidFill>
                  <a:schemeClr val="lt1"/>
                </a:solidFill>
                <a:latin typeface="Karla"/>
                <a:ea typeface="Karla"/>
                <a:cs typeface="Karla"/>
                <a:sym typeface="Karla"/>
              </a:rPr>
              <a:t>Time takes time</a:t>
            </a:r>
            <a:endParaRPr sz="2500" dirty="0">
              <a:solidFill>
                <a:schemeClr val="lt1"/>
              </a:solidFill>
              <a:latin typeface="Karla"/>
              <a:ea typeface="Karla"/>
              <a:cs typeface="Karla"/>
              <a:sym typeface="Karla"/>
            </a:endParaRPr>
          </a:p>
          <a:p>
            <a:pPr marL="457200" marR="0" lvl="0" indent="-457200" algn="l" rtl="0">
              <a:lnSpc>
                <a:spcPct val="100000"/>
              </a:lnSpc>
              <a:spcBef>
                <a:spcPts val="0"/>
              </a:spcBef>
              <a:spcAft>
                <a:spcPts val="0"/>
              </a:spcAft>
              <a:buFont typeface="+mj-lt"/>
              <a:buAutoNum type="arabicPeriod"/>
            </a:pPr>
            <a:endParaRPr sz="2000" dirty="0">
              <a:solidFill>
                <a:schemeClr val="lt1"/>
              </a:solidFill>
              <a:latin typeface="Karla"/>
              <a:ea typeface="Karla"/>
              <a:cs typeface="Karla"/>
              <a:sym typeface="Karla"/>
            </a:endParaRPr>
          </a:p>
          <a:p>
            <a:pPr marL="457200" marR="0" lvl="0" indent="-387350" algn="l" rtl="0">
              <a:lnSpc>
                <a:spcPct val="100000"/>
              </a:lnSpc>
              <a:spcBef>
                <a:spcPts val="0"/>
              </a:spcBef>
              <a:spcAft>
                <a:spcPts val="0"/>
              </a:spcAft>
              <a:buClr>
                <a:schemeClr val="lt1"/>
              </a:buClr>
              <a:buSzPts val="2500"/>
              <a:buFont typeface="Karla"/>
              <a:buAutoNum type="arabicPeriod"/>
            </a:pPr>
            <a:r>
              <a:rPr lang="en-US" sz="2500" dirty="0">
                <a:solidFill>
                  <a:schemeClr val="lt1"/>
                </a:solidFill>
                <a:latin typeface="Karla"/>
                <a:ea typeface="Karla"/>
                <a:cs typeface="Karla"/>
                <a:sym typeface="Karla"/>
              </a:rPr>
              <a:t>Establish boundaries &amp; consistent consequences</a:t>
            </a:r>
            <a:endParaRPr sz="2500" dirty="0">
              <a:solidFill>
                <a:schemeClr val="lt1"/>
              </a:solidFill>
              <a:latin typeface="Karla"/>
              <a:ea typeface="Karla"/>
              <a:cs typeface="Karla"/>
              <a:sym typeface="Karla"/>
            </a:endParaRPr>
          </a:p>
          <a:p>
            <a:pPr marL="457200" marR="0" lvl="0" indent="-457200" algn="l" rtl="0">
              <a:lnSpc>
                <a:spcPct val="100000"/>
              </a:lnSpc>
              <a:spcBef>
                <a:spcPts val="0"/>
              </a:spcBef>
              <a:spcAft>
                <a:spcPts val="0"/>
              </a:spcAft>
              <a:buFont typeface="+mj-lt"/>
              <a:buAutoNum type="arabicPeriod"/>
            </a:pPr>
            <a:endParaRPr sz="2000" dirty="0">
              <a:solidFill>
                <a:schemeClr val="lt1"/>
              </a:solidFill>
              <a:latin typeface="Karla"/>
              <a:ea typeface="Karla"/>
              <a:cs typeface="Karla"/>
              <a:sym typeface="Karla"/>
            </a:endParaRPr>
          </a:p>
          <a:p>
            <a:pPr marL="0" marR="0" lvl="0" indent="0" algn="l" rtl="0">
              <a:lnSpc>
                <a:spcPct val="100000"/>
              </a:lnSpc>
              <a:spcBef>
                <a:spcPts val="0"/>
              </a:spcBef>
              <a:spcAft>
                <a:spcPts val="0"/>
              </a:spcAft>
              <a:buNone/>
            </a:pPr>
            <a:endParaRPr sz="2000" dirty="0">
              <a:solidFill>
                <a:schemeClr val="lt1"/>
              </a:solidFill>
              <a:latin typeface="Karla"/>
              <a:ea typeface="Karla"/>
              <a:cs typeface="Karla"/>
              <a:sym typeface="Karla"/>
            </a:endParaRPr>
          </a:p>
        </p:txBody>
      </p:sp>
    </p:spTree>
    <p:extLst>
      <p:ext uri="{BB962C8B-B14F-4D97-AF65-F5344CB8AC3E}">
        <p14:creationId xmlns:p14="http://schemas.microsoft.com/office/powerpoint/2010/main" val="23260473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78"/>
        <p:cNvGrpSpPr/>
        <p:nvPr/>
      </p:nvGrpSpPr>
      <p:grpSpPr>
        <a:xfrm>
          <a:off x="0" y="0"/>
          <a:ext cx="0" cy="0"/>
          <a:chOff x="0" y="0"/>
          <a:chExt cx="0" cy="0"/>
        </a:xfrm>
      </p:grpSpPr>
      <p:sp>
        <p:nvSpPr>
          <p:cNvPr id="79" name="Google Shape;79;g76d8668b14_0_9"/>
          <p:cNvSpPr txBox="1"/>
          <p:nvPr/>
        </p:nvSpPr>
        <p:spPr>
          <a:xfrm>
            <a:off x="471225" y="454250"/>
            <a:ext cx="8221500" cy="4959900"/>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rgbClr val="FECE43"/>
              </a:buClr>
              <a:buSzPts val="3997"/>
              <a:buFont typeface="Karla"/>
              <a:buNone/>
            </a:pPr>
            <a:endParaRPr sz="1000" b="1" i="0" u="none" strike="noStrike" cap="none" dirty="0">
              <a:solidFill>
                <a:srgbClr val="FECE43"/>
              </a:solidFill>
              <a:latin typeface="Karla"/>
              <a:ea typeface="Karla"/>
              <a:cs typeface="Karla"/>
              <a:sym typeface="Karla"/>
            </a:endParaRPr>
          </a:p>
          <a:p>
            <a:pPr marL="0" marR="0" lvl="0" indent="0" algn="l" rtl="0">
              <a:lnSpc>
                <a:spcPct val="100000"/>
              </a:lnSpc>
              <a:spcBef>
                <a:spcPts val="0"/>
              </a:spcBef>
              <a:spcAft>
                <a:spcPts val="0"/>
              </a:spcAft>
              <a:buClr>
                <a:srgbClr val="FECE43"/>
              </a:buClr>
              <a:buSzPts val="3997"/>
              <a:buFont typeface="Karla"/>
              <a:buNone/>
            </a:pPr>
            <a:r>
              <a:rPr lang="en-US" sz="3200" b="1" i="0" u="none" strike="noStrike" cap="none" dirty="0">
                <a:solidFill>
                  <a:srgbClr val="FDC300"/>
                </a:solidFill>
                <a:latin typeface="Karla"/>
                <a:ea typeface="Karla"/>
                <a:cs typeface="Karla"/>
                <a:sym typeface="Karla"/>
              </a:rPr>
              <a:t>Some opening thoughts</a:t>
            </a:r>
            <a:endParaRPr sz="3200" b="1" i="0" u="none" strike="noStrike" cap="none" dirty="0">
              <a:solidFill>
                <a:srgbClr val="FDC300"/>
              </a:solidFill>
              <a:latin typeface="Karla"/>
              <a:ea typeface="Karla"/>
              <a:cs typeface="Karla"/>
              <a:sym typeface="Karla"/>
            </a:endParaRPr>
          </a:p>
          <a:p>
            <a:pPr marL="0" marR="0" lvl="0" indent="0" algn="l" rtl="0">
              <a:lnSpc>
                <a:spcPct val="100000"/>
              </a:lnSpc>
              <a:spcBef>
                <a:spcPts val="0"/>
              </a:spcBef>
              <a:spcAft>
                <a:spcPts val="0"/>
              </a:spcAft>
              <a:buClr>
                <a:srgbClr val="000000"/>
              </a:buClr>
              <a:buSzPts val="2500"/>
              <a:buFont typeface="Arial"/>
              <a:buNone/>
            </a:pPr>
            <a:endParaRPr lang="en-US" sz="2500" b="0" i="0" u="none" strike="noStrike" cap="none" dirty="0">
              <a:solidFill>
                <a:schemeClr val="lt1"/>
              </a:solidFill>
              <a:latin typeface="Karla"/>
              <a:ea typeface="Karla"/>
              <a:cs typeface="Karla"/>
              <a:sym typeface="Karla"/>
            </a:endParaRPr>
          </a:p>
          <a:p>
            <a:pPr marL="0" marR="0" lvl="0" indent="0" algn="l" rtl="0">
              <a:spcBef>
                <a:spcPts val="0"/>
              </a:spcBef>
              <a:spcAft>
                <a:spcPts val="0"/>
              </a:spcAft>
              <a:buClr>
                <a:srgbClr val="000000"/>
              </a:buClr>
              <a:buSzPts val="2500"/>
              <a:buFont typeface="Arial"/>
              <a:buNone/>
            </a:pPr>
            <a:r>
              <a:rPr lang="en-IE" sz="2500" b="1" dirty="0">
                <a:solidFill>
                  <a:schemeClr val="lt1"/>
                </a:solidFill>
                <a:latin typeface="Karla"/>
                <a:ea typeface="Karla"/>
                <a:cs typeface="Karla"/>
                <a:sym typeface="Karla"/>
              </a:rPr>
              <a:t>4 Pastoral Comments</a:t>
            </a:r>
          </a:p>
          <a:p>
            <a:pPr marL="0" marR="0" lvl="0" indent="0" algn="l" rtl="0">
              <a:spcBef>
                <a:spcPts val="0"/>
              </a:spcBef>
              <a:spcAft>
                <a:spcPts val="0"/>
              </a:spcAft>
              <a:buClr>
                <a:srgbClr val="000000"/>
              </a:buClr>
              <a:buSzPts val="2500"/>
              <a:buFont typeface="Arial"/>
              <a:buNone/>
            </a:pPr>
            <a:endParaRPr lang="en-IE" sz="2500" b="1" dirty="0">
              <a:solidFill>
                <a:schemeClr val="lt1"/>
              </a:solidFill>
              <a:latin typeface="Karla"/>
              <a:ea typeface="Karla"/>
              <a:cs typeface="Karla"/>
              <a:sym typeface="Karla"/>
            </a:endParaRPr>
          </a:p>
          <a:p>
            <a:pPr marL="457200" marR="0" lvl="0" indent="-457200" algn="l" rtl="0">
              <a:spcBef>
                <a:spcPts val="0"/>
              </a:spcBef>
              <a:spcAft>
                <a:spcPts val="0"/>
              </a:spcAft>
              <a:buClr>
                <a:schemeClr val="bg1"/>
              </a:buClr>
              <a:buSzPts val="2500"/>
              <a:buFont typeface="+mj-lt"/>
              <a:buAutoNum type="arabicPeriod"/>
            </a:pPr>
            <a:r>
              <a:rPr lang="en-IE" sz="2500" b="0" i="0" u="none" strike="noStrike" cap="none" dirty="0">
                <a:solidFill>
                  <a:schemeClr val="lt1"/>
                </a:solidFill>
                <a:latin typeface="Karla"/>
                <a:ea typeface="Karla"/>
                <a:cs typeface="Karla"/>
                <a:sym typeface="Karla"/>
              </a:rPr>
              <a:t>Parenting is hard and we often feel inad</a:t>
            </a:r>
            <a:r>
              <a:rPr lang="en-IE" sz="2500" dirty="0">
                <a:solidFill>
                  <a:schemeClr val="lt1"/>
                </a:solidFill>
                <a:latin typeface="Karla"/>
                <a:ea typeface="Karla"/>
                <a:cs typeface="Karla"/>
                <a:sym typeface="Karla"/>
              </a:rPr>
              <a:t>equate (esp. when it comes to family worship</a:t>
            </a:r>
          </a:p>
          <a:p>
            <a:pPr marL="457200" marR="0" lvl="0" indent="-457200" algn="l" rtl="0">
              <a:spcBef>
                <a:spcPts val="0"/>
              </a:spcBef>
              <a:spcAft>
                <a:spcPts val="0"/>
              </a:spcAft>
              <a:buClr>
                <a:schemeClr val="bg1"/>
              </a:buClr>
              <a:buSzPts val="2500"/>
              <a:buFont typeface="+mj-lt"/>
              <a:buAutoNum type="arabicPeriod"/>
            </a:pPr>
            <a:endParaRPr lang="en-IE" sz="2500" dirty="0">
              <a:solidFill>
                <a:schemeClr val="lt1"/>
              </a:solidFill>
              <a:latin typeface="Karla"/>
              <a:ea typeface="Karla"/>
              <a:cs typeface="Karla"/>
              <a:sym typeface="Karla"/>
            </a:endParaRPr>
          </a:p>
          <a:p>
            <a:pPr marL="457200" marR="0" lvl="0" indent="-457200" algn="l" rtl="0">
              <a:spcBef>
                <a:spcPts val="0"/>
              </a:spcBef>
              <a:spcAft>
                <a:spcPts val="0"/>
              </a:spcAft>
              <a:buClr>
                <a:schemeClr val="bg1"/>
              </a:buClr>
              <a:buSzPts val="2500"/>
              <a:buFont typeface="+mj-lt"/>
              <a:buAutoNum type="arabicPeriod"/>
            </a:pPr>
            <a:r>
              <a:rPr lang="en-IE" sz="2500" b="0" i="0" u="none" strike="noStrike" cap="none" dirty="0">
                <a:solidFill>
                  <a:schemeClr val="lt1"/>
                </a:solidFill>
                <a:latin typeface="Karla"/>
                <a:ea typeface="Karla"/>
                <a:cs typeface="Karla"/>
                <a:sym typeface="Karla"/>
              </a:rPr>
              <a:t>CCC – creating a supportive community</a:t>
            </a:r>
          </a:p>
          <a:p>
            <a:pPr marL="457200" marR="0" lvl="0" indent="-457200" algn="l" rtl="0">
              <a:spcBef>
                <a:spcPts val="0"/>
              </a:spcBef>
              <a:spcAft>
                <a:spcPts val="0"/>
              </a:spcAft>
              <a:buClr>
                <a:schemeClr val="bg1"/>
              </a:buClr>
              <a:buSzPts val="2500"/>
              <a:buFont typeface="+mj-lt"/>
              <a:buAutoNum type="arabicPeriod"/>
            </a:pPr>
            <a:endParaRPr lang="en-IE" sz="2500" dirty="0">
              <a:solidFill>
                <a:schemeClr val="lt1"/>
              </a:solidFill>
              <a:latin typeface="Karla"/>
              <a:ea typeface="Karla"/>
              <a:cs typeface="Karla"/>
              <a:sym typeface="Karla"/>
            </a:endParaRPr>
          </a:p>
          <a:p>
            <a:pPr marL="457200" marR="0" lvl="0" indent="-457200" algn="l" rtl="0">
              <a:spcBef>
                <a:spcPts val="0"/>
              </a:spcBef>
              <a:spcAft>
                <a:spcPts val="0"/>
              </a:spcAft>
              <a:buClr>
                <a:schemeClr val="bg1"/>
              </a:buClr>
              <a:buSzPts val="2500"/>
              <a:buFont typeface="+mj-lt"/>
              <a:buAutoNum type="arabicPeriod"/>
            </a:pPr>
            <a:r>
              <a:rPr lang="en-IE" sz="2500" b="0" i="0" u="none" strike="noStrike" cap="none" dirty="0">
                <a:solidFill>
                  <a:schemeClr val="lt1"/>
                </a:solidFill>
                <a:latin typeface="Karla"/>
                <a:ea typeface="Karla"/>
                <a:cs typeface="Karla"/>
                <a:sym typeface="Karla"/>
              </a:rPr>
              <a:t>Dangers of legalism (in this area)</a:t>
            </a:r>
          </a:p>
          <a:p>
            <a:pPr marL="457200" marR="0" lvl="0" indent="-457200" algn="l" rtl="0">
              <a:spcBef>
                <a:spcPts val="0"/>
              </a:spcBef>
              <a:spcAft>
                <a:spcPts val="0"/>
              </a:spcAft>
              <a:buClr>
                <a:schemeClr val="bg1"/>
              </a:buClr>
              <a:buSzPts val="2500"/>
              <a:buFont typeface="+mj-lt"/>
              <a:buAutoNum type="arabicPeriod"/>
            </a:pPr>
            <a:endParaRPr lang="en-IE" sz="2500" dirty="0">
              <a:solidFill>
                <a:schemeClr val="lt1"/>
              </a:solidFill>
              <a:latin typeface="Karla"/>
              <a:ea typeface="Karla"/>
              <a:cs typeface="Karla"/>
              <a:sym typeface="Karla"/>
            </a:endParaRPr>
          </a:p>
          <a:p>
            <a:pPr marL="457200" marR="0" lvl="0" indent="-457200" algn="l" rtl="0">
              <a:spcBef>
                <a:spcPts val="0"/>
              </a:spcBef>
              <a:spcAft>
                <a:spcPts val="0"/>
              </a:spcAft>
              <a:buClr>
                <a:schemeClr val="bg1"/>
              </a:buClr>
              <a:buSzPts val="2500"/>
              <a:buFont typeface="+mj-lt"/>
              <a:buAutoNum type="arabicPeriod"/>
            </a:pPr>
            <a:r>
              <a:rPr lang="en-IE" sz="2500" b="0" i="0" u="none" strike="noStrike" cap="none" dirty="0">
                <a:solidFill>
                  <a:schemeClr val="lt1"/>
                </a:solidFill>
                <a:latin typeface="Karla"/>
                <a:ea typeface="Karla"/>
                <a:cs typeface="Karla"/>
                <a:sym typeface="Karla"/>
              </a:rPr>
              <a:t>A wonderful and joyful opportunity</a:t>
            </a:r>
            <a:endParaRPr sz="2500" b="0" i="0" u="none" strike="noStrike" cap="none" dirty="0">
              <a:solidFill>
                <a:schemeClr val="lt1"/>
              </a:solidFill>
              <a:latin typeface="Karla"/>
              <a:ea typeface="Karla"/>
              <a:cs typeface="Karla"/>
              <a:sym typeface="Karla"/>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9">
                                            <p:txEl>
                                              <p:pRg st="3" end="3"/>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9">
                                            <p:txEl>
                                              <p:pRg st="5" end="5"/>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79">
                                            <p:txEl>
                                              <p:pRg st="7" end="7"/>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79">
                                            <p:txEl>
                                              <p:pRg st="9" end="9"/>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79">
                                            <p:txEl>
                                              <p:pRg st="11" end="1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show="0">
  <p:cSld>
    <p:spTree>
      <p:nvGrpSpPr>
        <p:cNvPr id="1" name="Shape 83"/>
        <p:cNvGrpSpPr/>
        <p:nvPr/>
      </p:nvGrpSpPr>
      <p:grpSpPr>
        <a:xfrm>
          <a:off x="0" y="0"/>
          <a:ext cx="0" cy="0"/>
          <a:chOff x="0" y="0"/>
          <a:chExt cx="0" cy="0"/>
        </a:xfrm>
      </p:grpSpPr>
      <p:sp>
        <p:nvSpPr>
          <p:cNvPr id="84" name="Google Shape;84;g773752fe67_0_0"/>
          <p:cNvSpPr txBox="1"/>
          <p:nvPr/>
        </p:nvSpPr>
        <p:spPr>
          <a:xfrm>
            <a:off x="471225" y="454250"/>
            <a:ext cx="8221500" cy="4959900"/>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rgbClr val="FECE43"/>
              </a:buClr>
              <a:buSzPts val="3997"/>
              <a:buFont typeface="Karla"/>
              <a:buNone/>
            </a:pPr>
            <a:endParaRPr sz="1000" b="1" i="0" u="none" strike="noStrike" cap="none" dirty="0">
              <a:solidFill>
                <a:srgbClr val="FECE43"/>
              </a:solidFill>
              <a:latin typeface="Karla"/>
              <a:ea typeface="Karla"/>
              <a:cs typeface="Karla"/>
              <a:sym typeface="Karla"/>
            </a:endParaRPr>
          </a:p>
          <a:p>
            <a:pPr marL="0" marR="0" lvl="0" indent="0" algn="l" rtl="0">
              <a:lnSpc>
                <a:spcPct val="100000"/>
              </a:lnSpc>
              <a:spcBef>
                <a:spcPts val="0"/>
              </a:spcBef>
              <a:spcAft>
                <a:spcPts val="0"/>
              </a:spcAft>
              <a:buClr>
                <a:srgbClr val="FECE43"/>
              </a:buClr>
              <a:buSzPts val="3997"/>
              <a:buFont typeface="Karla"/>
              <a:buNone/>
            </a:pPr>
            <a:r>
              <a:rPr lang="en-US" sz="3200" b="1" dirty="0">
                <a:solidFill>
                  <a:srgbClr val="FDC300"/>
                </a:solidFill>
                <a:latin typeface="Karla"/>
                <a:ea typeface="Karla"/>
                <a:cs typeface="Karla"/>
                <a:sym typeface="Karla"/>
              </a:rPr>
              <a:t>Part 1 - WHY Family Worship</a:t>
            </a:r>
            <a:endParaRPr sz="3200" b="1" i="0" u="none" strike="noStrike" cap="none" dirty="0">
              <a:solidFill>
                <a:srgbClr val="FDC300"/>
              </a:solidFill>
              <a:latin typeface="Karla"/>
              <a:ea typeface="Karla"/>
              <a:cs typeface="Karla"/>
              <a:sym typeface="Karla"/>
            </a:endParaRPr>
          </a:p>
          <a:p>
            <a:pPr marL="0" marR="0" lvl="0" indent="0" algn="l" rtl="0">
              <a:lnSpc>
                <a:spcPct val="100000"/>
              </a:lnSpc>
              <a:spcBef>
                <a:spcPts val="0"/>
              </a:spcBef>
              <a:spcAft>
                <a:spcPts val="0"/>
              </a:spcAft>
              <a:buClr>
                <a:srgbClr val="000000"/>
              </a:buClr>
              <a:buSzPts val="2500"/>
              <a:buFont typeface="Arial"/>
              <a:buNone/>
            </a:pPr>
            <a:endParaRPr lang="en-US" sz="1000" b="0" i="0" u="none" strike="noStrike" cap="none" dirty="0">
              <a:solidFill>
                <a:schemeClr val="lt1"/>
              </a:solidFill>
              <a:latin typeface="Karla"/>
              <a:ea typeface="Karla"/>
              <a:cs typeface="Karla"/>
              <a:sym typeface="Karla"/>
            </a:endParaRPr>
          </a:p>
          <a:p>
            <a:pPr marL="0" marR="0" lvl="0" indent="0" algn="l" rtl="0">
              <a:lnSpc>
                <a:spcPct val="100000"/>
              </a:lnSpc>
              <a:spcBef>
                <a:spcPts val="0"/>
              </a:spcBef>
              <a:spcAft>
                <a:spcPts val="0"/>
              </a:spcAft>
              <a:buClr>
                <a:srgbClr val="000000"/>
              </a:buClr>
              <a:buSzPts val="2500"/>
              <a:buFont typeface="Arial"/>
              <a:buNone/>
            </a:pPr>
            <a:endParaRPr sz="1000" b="0" i="0" u="none" strike="noStrike" cap="none" dirty="0">
              <a:solidFill>
                <a:schemeClr val="lt1"/>
              </a:solidFill>
              <a:latin typeface="Karla"/>
              <a:ea typeface="Karla"/>
              <a:cs typeface="Karla"/>
              <a:sym typeface="Karla"/>
            </a:endParaRPr>
          </a:p>
          <a:p>
            <a:pPr rtl="0">
              <a:spcBef>
                <a:spcPts val="0"/>
              </a:spcBef>
              <a:spcAft>
                <a:spcPts val="0"/>
              </a:spcAft>
            </a:pPr>
            <a:r>
              <a:rPr lang="en-IE" sz="2500" b="1" i="0" u="sng" dirty="0">
                <a:solidFill>
                  <a:schemeClr val="bg1"/>
                </a:solidFill>
                <a:effectLst/>
                <a:latin typeface="Karla" pitchFamily="2" charset="0"/>
                <a:ea typeface="Karla" pitchFamily="2" charset="0"/>
              </a:rPr>
              <a:t>The biblical basis</a:t>
            </a:r>
          </a:p>
          <a:p>
            <a:pPr rtl="0">
              <a:spcBef>
                <a:spcPts val="0"/>
              </a:spcBef>
              <a:spcAft>
                <a:spcPts val="0"/>
              </a:spcAft>
            </a:pPr>
            <a:endParaRPr lang="en-IE" sz="2500" b="1" u="sng" dirty="0">
              <a:solidFill>
                <a:schemeClr val="bg1"/>
              </a:solidFill>
              <a:latin typeface="Karla" pitchFamily="2" charset="0"/>
              <a:ea typeface="Karla" pitchFamily="2" charset="0"/>
            </a:endParaRPr>
          </a:p>
          <a:p>
            <a:pPr rtl="0">
              <a:spcBef>
                <a:spcPts val="0"/>
              </a:spcBef>
              <a:spcAft>
                <a:spcPts val="0"/>
              </a:spcAft>
            </a:pPr>
            <a:r>
              <a:rPr lang="en-IE" sz="2500" b="1" dirty="0">
                <a:solidFill>
                  <a:schemeClr val="bg1"/>
                </a:solidFill>
                <a:latin typeface="Karla" pitchFamily="2" charset="0"/>
                <a:ea typeface="Karla" pitchFamily="2" charset="0"/>
              </a:rPr>
              <a:t>Deuteronomy 5:16=</a:t>
            </a:r>
            <a:endParaRPr lang="en-IE" dirty="0"/>
          </a:p>
          <a:p>
            <a:endParaRPr lang="en-IE" dirty="0"/>
          </a:p>
          <a:p>
            <a:r>
              <a:rPr lang="en-IE" sz="2300" dirty="0">
                <a:solidFill>
                  <a:schemeClr val="bg1"/>
                </a:solidFill>
                <a:latin typeface="Karla" pitchFamily="2" charset="0"/>
                <a:ea typeface="Karla" pitchFamily="2" charset="0"/>
              </a:rPr>
              <a:t>“</a:t>
            </a:r>
            <a:r>
              <a:rPr lang="en-IE" sz="2300" dirty="0" err="1">
                <a:solidFill>
                  <a:schemeClr val="bg1"/>
                </a:solidFill>
                <a:latin typeface="Karla" pitchFamily="2" charset="0"/>
                <a:ea typeface="Karla" pitchFamily="2" charset="0"/>
              </a:rPr>
              <a:t>Honor</a:t>
            </a:r>
            <a:r>
              <a:rPr lang="en-IE" sz="2300" dirty="0">
                <a:solidFill>
                  <a:schemeClr val="bg1"/>
                </a:solidFill>
                <a:latin typeface="Karla" pitchFamily="2" charset="0"/>
                <a:ea typeface="Karla" pitchFamily="2" charset="0"/>
              </a:rPr>
              <a:t> your father and your mother, as the </a:t>
            </a:r>
            <a:r>
              <a:rPr lang="en-IE" sz="2300" cap="small" dirty="0">
                <a:solidFill>
                  <a:schemeClr val="bg1"/>
                </a:solidFill>
                <a:latin typeface="Karla" pitchFamily="2" charset="0"/>
                <a:ea typeface="Karla" pitchFamily="2" charset="0"/>
              </a:rPr>
              <a:t>Lord</a:t>
            </a:r>
            <a:r>
              <a:rPr lang="en-IE" sz="2300" dirty="0">
                <a:solidFill>
                  <a:schemeClr val="bg1"/>
                </a:solidFill>
                <a:latin typeface="Karla" pitchFamily="2" charset="0"/>
                <a:ea typeface="Karla" pitchFamily="2" charset="0"/>
              </a:rPr>
              <a:t> your God has commanded you, so that you may live long and that it may go well with you in the land the </a:t>
            </a:r>
            <a:r>
              <a:rPr lang="en-IE" sz="2300" cap="small" dirty="0">
                <a:solidFill>
                  <a:schemeClr val="bg1"/>
                </a:solidFill>
                <a:latin typeface="Karla" pitchFamily="2" charset="0"/>
                <a:ea typeface="Karla" pitchFamily="2" charset="0"/>
              </a:rPr>
              <a:t>Lord</a:t>
            </a:r>
            <a:r>
              <a:rPr lang="en-IE" sz="2300" dirty="0">
                <a:solidFill>
                  <a:schemeClr val="bg1"/>
                </a:solidFill>
                <a:latin typeface="Karla" pitchFamily="2" charset="0"/>
                <a:ea typeface="Karla" pitchFamily="2" charset="0"/>
              </a:rPr>
              <a:t> your God is giving you.</a:t>
            </a:r>
          </a:p>
          <a:p>
            <a:br>
              <a:rPr lang="en-IE" sz="2400" dirty="0"/>
            </a:br>
            <a:endParaRPr sz="2000" dirty="0">
              <a:solidFill>
                <a:schemeClr val="lt1"/>
              </a:solidFill>
              <a:latin typeface="Karla"/>
              <a:ea typeface="Karla"/>
              <a:cs typeface="Karla"/>
              <a:sym typeface="Karla"/>
            </a:endParaRPr>
          </a:p>
        </p:txBody>
      </p:sp>
    </p:spTree>
    <p:extLst>
      <p:ext uri="{BB962C8B-B14F-4D97-AF65-F5344CB8AC3E}">
        <p14:creationId xmlns:p14="http://schemas.microsoft.com/office/powerpoint/2010/main" val="31432404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4">
                                            <p:txEl>
                                              <p:pRg st="4" end="4"/>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84">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83"/>
        <p:cNvGrpSpPr/>
        <p:nvPr/>
      </p:nvGrpSpPr>
      <p:grpSpPr>
        <a:xfrm>
          <a:off x="0" y="0"/>
          <a:ext cx="0" cy="0"/>
          <a:chOff x="0" y="0"/>
          <a:chExt cx="0" cy="0"/>
        </a:xfrm>
      </p:grpSpPr>
      <p:sp>
        <p:nvSpPr>
          <p:cNvPr id="84" name="Google Shape;84;g773752fe67_0_0"/>
          <p:cNvSpPr txBox="1"/>
          <p:nvPr/>
        </p:nvSpPr>
        <p:spPr>
          <a:xfrm>
            <a:off x="471225" y="454250"/>
            <a:ext cx="8221500" cy="4959900"/>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rgbClr val="FECE43"/>
              </a:buClr>
              <a:buSzPts val="3997"/>
              <a:buFont typeface="Karla"/>
              <a:buNone/>
            </a:pPr>
            <a:endParaRPr sz="1000" b="1" i="0" u="none" strike="noStrike" cap="none" dirty="0">
              <a:solidFill>
                <a:srgbClr val="FECE43"/>
              </a:solidFill>
              <a:latin typeface="Karla"/>
              <a:ea typeface="Karla"/>
              <a:cs typeface="Karla"/>
              <a:sym typeface="Karla"/>
            </a:endParaRPr>
          </a:p>
          <a:p>
            <a:pPr marL="0" marR="0" lvl="0" indent="0" algn="l" rtl="0">
              <a:lnSpc>
                <a:spcPct val="100000"/>
              </a:lnSpc>
              <a:spcBef>
                <a:spcPts val="0"/>
              </a:spcBef>
              <a:spcAft>
                <a:spcPts val="0"/>
              </a:spcAft>
              <a:buClr>
                <a:srgbClr val="FECE43"/>
              </a:buClr>
              <a:buSzPts val="3997"/>
              <a:buFont typeface="Karla"/>
              <a:buNone/>
            </a:pPr>
            <a:r>
              <a:rPr lang="en-US" sz="3200" b="1" dirty="0">
                <a:solidFill>
                  <a:srgbClr val="FDC300"/>
                </a:solidFill>
                <a:latin typeface="Karla"/>
                <a:ea typeface="Karla"/>
                <a:cs typeface="Karla"/>
                <a:sym typeface="Karla"/>
              </a:rPr>
              <a:t>Part 1 - WHY Family Worship</a:t>
            </a:r>
            <a:endParaRPr sz="3200" b="1" i="0" u="none" strike="noStrike" cap="none" dirty="0">
              <a:solidFill>
                <a:srgbClr val="FDC300"/>
              </a:solidFill>
              <a:latin typeface="Karla"/>
              <a:ea typeface="Karla"/>
              <a:cs typeface="Karla"/>
              <a:sym typeface="Karla"/>
            </a:endParaRPr>
          </a:p>
          <a:p>
            <a:pPr marL="0" marR="0" lvl="0" indent="0" algn="l" rtl="0">
              <a:lnSpc>
                <a:spcPct val="100000"/>
              </a:lnSpc>
              <a:spcBef>
                <a:spcPts val="0"/>
              </a:spcBef>
              <a:spcAft>
                <a:spcPts val="0"/>
              </a:spcAft>
              <a:buClr>
                <a:srgbClr val="000000"/>
              </a:buClr>
              <a:buSzPts val="2500"/>
              <a:buFont typeface="Arial"/>
              <a:buNone/>
            </a:pPr>
            <a:endParaRPr lang="en-US" sz="1000" b="0" i="0" u="none" strike="noStrike" cap="none" dirty="0">
              <a:solidFill>
                <a:schemeClr val="lt1"/>
              </a:solidFill>
              <a:latin typeface="Karla"/>
              <a:ea typeface="Karla"/>
              <a:cs typeface="Karla"/>
              <a:sym typeface="Karla"/>
            </a:endParaRPr>
          </a:p>
          <a:p>
            <a:pPr marL="0" marR="0" lvl="0" indent="0" algn="l" rtl="0">
              <a:lnSpc>
                <a:spcPct val="100000"/>
              </a:lnSpc>
              <a:spcBef>
                <a:spcPts val="0"/>
              </a:spcBef>
              <a:spcAft>
                <a:spcPts val="0"/>
              </a:spcAft>
              <a:buClr>
                <a:srgbClr val="000000"/>
              </a:buClr>
              <a:buSzPts val="2500"/>
              <a:buFont typeface="Arial"/>
              <a:buNone/>
            </a:pPr>
            <a:endParaRPr sz="1000" b="0" i="0" u="none" strike="noStrike" cap="none" dirty="0">
              <a:solidFill>
                <a:schemeClr val="lt1"/>
              </a:solidFill>
              <a:latin typeface="Karla"/>
              <a:ea typeface="Karla"/>
              <a:cs typeface="Karla"/>
              <a:sym typeface="Karla"/>
            </a:endParaRPr>
          </a:p>
          <a:p>
            <a:pPr rtl="0">
              <a:spcBef>
                <a:spcPts val="0"/>
              </a:spcBef>
              <a:spcAft>
                <a:spcPts val="0"/>
              </a:spcAft>
            </a:pPr>
            <a:r>
              <a:rPr lang="en-IE" sz="2500" b="1" i="0" u="sng" dirty="0">
                <a:solidFill>
                  <a:schemeClr val="bg1"/>
                </a:solidFill>
                <a:effectLst/>
                <a:latin typeface="Karla" pitchFamily="2" charset="0"/>
                <a:ea typeface="Karla" pitchFamily="2" charset="0"/>
              </a:rPr>
              <a:t>The biblical basis</a:t>
            </a:r>
          </a:p>
          <a:p>
            <a:pPr rtl="0">
              <a:spcBef>
                <a:spcPts val="0"/>
              </a:spcBef>
              <a:spcAft>
                <a:spcPts val="0"/>
              </a:spcAft>
            </a:pPr>
            <a:endParaRPr lang="en-IE" sz="2500" b="1" u="sng" dirty="0">
              <a:solidFill>
                <a:schemeClr val="bg1"/>
              </a:solidFill>
              <a:latin typeface="Karla" pitchFamily="2" charset="0"/>
              <a:ea typeface="Karla" pitchFamily="2" charset="0"/>
            </a:endParaRPr>
          </a:p>
          <a:p>
            <a:pPr rtl="0">
              <a:spcBef>
                <a:spcPts val="0"/>
              </a:spcBef>
              <a:spcAft>
                <a:spcPts val="0"/>
              </a:spcAft>
            </a:pPr>
            <a:r>
              <a:rPr lang="en-IE" sz="2500" b="1" dirty="0">
                <a:solidFill>
                  <a:schemeClr val="bg1"/>
                </a:solidFill>
                <a:latin typeface="Karla" pitchFamily="2" charset="0"/>
                <a:ea typeface="Karla" pitchFamily="2" charset="0"/>
              </a:rPr>
              <a:t>Deuteronomy 6:4-9 (&amp; 11:19)</a:t>
            </a:r>
            <a:endParaRPr lang="en-IE" sz="2500" b="0" dirty="0">
              <a:solidFill>
                <a:schemeClr val="bg1"/>
              </a:solidFill>
              <a:effectLst/>
              <a:latin typeface="Karla" pitchFamily="2" charset="0"/>
              <a:ea typeface="Karla" pitchFamily="2" charset="0"/>
            </a:endParaRPr>
          </a:p>
          <a:p>
            <a:endParaRPr lang="en-IE" dirty="0"/>
          </a:p>
          <a:p>
            <a:endParaRPr lang="en-IE" dirty="0"/>
          </a:p>
          <a:p>
            <a:r>
              <a:rPr lang="en-IE" sz="2300" dirty="0">
                <a:solidFill>
                  <a:schemeClr val="bg1"/>
                </a:solidFill>
                <a:latin typeface="Karla" pitchFamily="2" charset="0"/>
                <a:ea typeface="Karla" pitchFamily="2" charset="0"/>
              </a:rPr>
              <a:t> </a:t>
            </a:r>
            <a:r>
              <a:rPr lang="en-IE" sz="2300" baseline="30000" dirty="0">
                <a:solidFill>
                  <a:schemeClr val="bg1"/>
                </a:solidFill>
                <a:latin typeface="Karla" pitchFamily="2" charset="0"/>
                <a:ea typeface="Karla" pitchFamily="2" charset="0"/>
              </a:rPr>
              <a:t>4</a:t>
            </a:r>
            <a:r>
              <a:rPr lang="en-IE" sz="2300" dirty="0">
                <a:solidFill>
                  <a:schemeClr val="bg1"/>
                </a:solidFill>
                <a:latin typeface="Karla" pitchFamily="2" charset="0"/>
                <a:ea typeface="Karla" pitchFamily="2" charset="0"/>
              </a:rPr>
              <a:t> Hear, O Israel: The LORD our God, the LORD is one. </a:t>
            </a:r>
            <a:r>
              <a:rPr lang="en-IE" sz="2300" baseline="30000" dirty="0">
                <a:solidFill>
                  <a:schemeClr val="bg1"/>
                </a:solidFill>
                <a:latin typeface="Karla" pitchFamily="2" charset="0"/>
                <a:ea typeface="Karla" pitchFamily="2" charset="0"/>
              </a:rPr>
              <a:t>5</a:t>
            </a:r>
            <a:r>
              <a:rPr lang="en-IE" sz="2300" dirty="0">
                <a:solidFill>
                  <a:schemeClr val="bg1"/>
                </a:solidFill>
                <a:latin typeface="Karla" pitchFamily="2" charset="0"/>
                <a:ea typeface="Karla" pitchFamily="2" charset="0"/>
              </a:rPr>
              <a:t> Love the LORD your God with all your heart and with all your soul and with all your strength. </a:t>
            </a:r>
            <a:r>
              <a:rPr lang="en-IE" sz="2300" baseline="30000" dirty="0">
                <a:solidFill>
                  <a:schemeClr val="bg1"/>
                </a:solidFill>
                <a:latin typeface="Karla" pitchFamily="2" charset="0"/>
                <a:ea typeface="Karla" pitchFamily="2" charset="0"/>
              </a:rPr>
              <a:t>6</a:t>
            </a:r>
            <a:r>
              <a:rPr lang="en-IE" sz="2300" dirty="0">
                <a:solidFill>
                  <a:schemeClr val="bg1"/>
                </a:solidFill>
                <a:latin typeface="Karla" pitchFamily="2" charset="0"/>
                <a:ea typeface="Karla" pitchFamily="2" charset="0"/>
              </a:rPr>
              <a:t> These commandments (the 10 commandments) that I give you today are to be upon your hearts. </a:t>
            </a:r>
            <a:r>
              <a:rPr lang="en-IE" sz="2300" baseline="30000" dirty="0">
                <a:solidFill>
                  <a:schemeClr val="bg1"/>
                </a:solidFill>
                <a:latin typeface="Karla" pitchFamily="2" charset="0"/>
                <a:ea typeface="Karla" pitchFamily="2" charset="0"/>
              </a:rPr>
              <a:t>7</a:t>
            </a:r>
            <a:r>
              <a:rPr lang="en-IE" sz="2300" dirty="0">
                <a:solidFill>
                  <a:schemeClr val="bg1"/>
                </a:solidFill>
                <a:latin typeface="Karla" pitchFamily="2" charset="0"/>
                <a:ea typeface="Karla" pitchFamily="2" charset="0"/>
              </a:rPr>
              <a:t> Impress them on your children. Talk about them when you sit at home and when you walk along the road, when you lie down and when you get up</a:t>
            </a:r>
            <a:endParaRPr sz="2000" dirty="0">
              <a:solidFill>
                <a:schemeClr val="lt1"/>
              </a:solidFill>
              <a:latin typeface="Karla"/>
              <a:ea typeface="Karla"/>
              <a:cs typeface="Karla"/>
              <a:sym typeface="Karla"/>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4">
                                            <p:txEl>
                                              <p:pRg st="4" end="4"/>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84">
                                            <p:txEl>
                                              <p:pRg st="6" end="6"/>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84">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83"/>
        <p:cNvGrpSpPr/>
        <p:nvPr/>
      </p:nvGrpSpPr>
      <p:grpSpPr>
        <a:xfrm>
          <a:off x="0" y="0"/>
          <a:ext cx="0" cy="0"/>
          <a:chOff x="0" y="0"/>
          <a:chExt cx="0" cy="0"/>
        </a:xfrm>
      </p:grpSpPr>
      <p:sp>
        <p:nvSpPr>
          <p:cNvPr id="84" name="Google Shape;84;g773752fe67_0_0"/>
          <p:cNvSpPr txBox="1"/>
          <p:nvPr/>
        </p:nvSpPr>
        <p:spPr>
          <a:xfrm>
            <a:off x="471225" y="454250"/>
            <a:ext cx="8221500" cy="4959900"/>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rgbClr val="FECE43"/>
              </a:buClr>
              <a:buSzPts val="3997"/>
              <a:buFont typeface="Karla"/>
              <a:buNone/>
            </a:pPr>
            <a:endParaRPr sz="1000" b="1" i="0" u="none" strike="noStrike" cap="none" dirty="0">
              <a:solidFill>
                <a:srgbClr val="FECE43"/>
              </a:solidFill>
              <a:latin typeface="Karla"/>
              <a:ea typeface="Karla"/>
              <a:cs typeface="Karla"/>
              <a:sym typeface="Karla"/>
            </a:endParaRPr>
          </a:p>
          <a:p>
            <a:pPr marL="0" marR="0" lvl="0" indent="0" algn="l" rtl="0">
              <a:lnSpc>
                <a:spcPct val="100000"/>
              </a:lnSpc>
              <a:spcBef>
                <a:spcPts val="0"/>
              </a:spcBef>
              <a:spcAft>
                <a:spcPts val="0"/>
              </a:spcAft>
              <a:buClr>
                <a:srgbClr val="FECE43"/>
              </a:buClr>
              <a:buSzPts val="3997"/>
              <a:buFont typeface="Karla"/>
              <a:buNone/>
            </a:pPr>
            <a:r>
              <a:rPr lang="en-US" sz="3200" b="1" dirty="0">
                <a:solidFill>
                  <a:srgbClr val="FDC300"/>
                </a:solidFill>
                <a:latin typeface="Karla"/>
                <a:ea typeface="Karla"/>
                <a:cs typeface="Karla"/>
                <a:sym typeface="Karla"/>
              </a:rPr>
              <a:t>Part 1 - WHY Family Worship</a:t>
            </a:r>
            <a:endParaRPr sz="3200" b="1" i="0" u="none" strike="noStrike" cap="none" dirty="0">
              <a:solidFill>
                <a:srgbClr val="FDC300"/>
              </a:solidFill>
              <a:latin typeface="Karla"/>
              <a:ea typeface="Karla"/>
              <a:cs typeface="Karla"/>
              <a:sym typeface="Karla"/>
            </a:endParaRPr>
          </a:p>
          <a:p>
            <a:pPr marL="0" marR="0" lvl="0" indent="0" algn="l" rtl="0">
              <a:lnSpc>
                <a:spcPct val="100000"/>
              </a:lnSpc>
              <a:spcBef>
                <a:spcPts val="0"/>
              </a:spcBef>
              <a:spcAft>
                <a:spcPts val="0"/>
              </a:spcAft>
              <a:buClr>
                <a:srgbClr val="000000"/>
              </a:buClr>
              <a:buSzPts val="2500"/>
              <a:buFont typeface="Arial"/>
              <a:buNone/>
            </a:pPr>
            <a:endParaRPr lang="en-US" sz="1000" b="0" i="0" u="none" strike="noStrike" cap="none" dirty="0">
              <a:solidFill>
                <a:schemeClr val="lt1"/>
              </a:solidFill>
              <a:latin typeface="Karla"/>
              <a:ea typeface="Karla"/>
              <a:cs typeface="Karla"/>
              <a:sym typeface="Karla"/>
            </a:endParaRPr>
          </a:p>
          <a:p>
            <a:pPr marL="0" marR="0" lvl="0" indent="0" algn="l" rtl="0">
              <a:lnSpc>
                <a:spcPct val="100000"/>
              </a:lnSpc>
              <a:spcBef>
                <a:spcPts val="0"/>
              </a:spcBef>
              <a:spcAft>
                <a:spcPts val="0"/>
              </a:spcAft>
              <a:buClr>
                <a:srgbClr val="000000"/>
              </a:buClr>
              <a:buSzPts val="2500"/>
              <a:buFont typeface="Arial"/>
              <a:buNone/>
            </a:pPr>
            <a:endParaRPr sz="1000" b="0" i="0" u="none" strike="noStrike" cap="none" dirty="0">
              <a:solidFill>
                <a:schemeClr val="lt1"/>
              </a:solidFill>
              <a:latin typeface="Karla"/>
              <a:ea typeface="Karla"/>
              <a:cs typeface="Karla"/>
              <a:sym typeface="Karla"/>
            </a:endParaRPr>
          </a:p>
          <a:p>
            <a:pPr rtl="0">
              <a:spcBef>
                <a:spcPts val="0"/>
              </a:spcBef>
              <a:spcAft>
                <a:spcPts val="0"/>
              </a:spcAft>
            </a:pPr>
            <a:r>
              <a:rPr lang="en-IE" sz="2500" b="1" i="0" u="sng" dirty="0">
                <a:solidFill>
                  <a:schemeClr val="bg1"/>
                </a:solidFill>
                <a:effectLst/>
                <a:latin typeface="Karla" pitchFamily="2" charset="0"/>
                <a:ea typeface="Karla" pitchFamily="2" charset="0"/>
              </a:rPr>
              <a:t>The biblical basis</a:t>
            </a:r>
          </a:p>
          <a:p>
            <a:pPr rtl="0">
              <a:spcBef>
                <a:spcPts val="0"/>
              </a:spcBef>
              <a:spcAft>
                <a:spcPts val="0"/>
              </a:spcAft>
            </a:pPr>
            <a:endParaRPr lang="en-IE" sz="2500" b="1" u="sng" dirty="0">
              <a:solidFill>
                <a:schemeClr val="bg1"/>
              </a:solidFill>
              <a:latin typeface="Karla" pitchFamily="2" charset="0"/>
              <a:ea typeface="Karla" pitchFamily="2" charset="0"/>
            </a:endParaRPr>
          </a:p>
          <a:p>
            <a:pPr rtl="0">
              <a:spcBef>
                <a:spcPts val="0"/>
              </a:spcBef>
              <a:spcAft>
                <a:spcPts val="0"/>
              </a:spcAft>
            </a:pPr>
            <a:r>
              <a:rPr lang="en-IE" sz="2500" b="1" dirty="0">
                <a:solidFill>
                  <a:schemeClr val="bg1"/>
                </a:solidFill>
                <a:latin typeface="Karla" pitchFamily="2" charset="0"/>
                <a:ea typeface="Karla" pitchFamily="2" charset="0"/>
              </a:rPr>
              <a:t>Proverbs 1:8-9</a:t>
            </a:r>
            <a:endParaRPr lang="en-IE" sz="2500" b="0" dirty="0">
              <a:solidFill>
                <a:schemeClr val="bg1"/>
              </a:solidFill>
              <a:effectLst/>
              <a:latin typeface="Karla" pitchFamily="2" charset="0"/>
              <a:ea typeface="Karla" pitchFamily="2" charset="0"/>
            </a:endParaRPr>
          </a:p>
          <a:p>
            <a:endParaRPr lang="en-IE" sz="2300" dirty="0">
              <a:solidFill>
                <a:schemeClr val="bg1"/>
              </a:solidFill>
              <a:latin typeface="Karla" pitchFamily="2" charset="0"/>
              <a:ea typeface="Karla" pitchFamily="2" charset="0"/>
            </a:endParaRPr>
          </a:p>
          <a:p>
            <a:r>
              <a:rPr lang="en-IE" sz="2300" b="1" baseline="30000" dirty="0">
                <a:solidFill>
                  <a:schemeClr val="bg1"/>
                </a:solidFill>
                <a:latin typeface="Karla" pitchFamily="2" charset="0"/>
                <a:ea typeface="Karla" pitchFamily="2" charset="0"/>
              </a:rPr>
              <a:t>8 </a:t>
            </a:r>
            <a:r>
              <a:rPr lang="en-IE" sz="2300" dirty="0">
                <a:solidFill>
                  <a:schemeClr val="bg1"/>
                </a:solidFill>
                <a:latin typeface="Karla" pitchFamily="2" charset="0"/>
                <a:ea typeface="Karla" pitchFamily="2" charset="0"/>
              </a:rPr>
              <a:t>Listen, my son, to your father’s instruction</a:t>
            </a:r>
            <a:br>
              <a:rPr lang="en-IE" sz="2300" dirty="0">
                <a:solidFill>
                  <a:schemeClr val="bg1"/>
                </a:solidFill>
                <a:latin typeface="Karla" pitchFamily="2" charset="0"/>
                <a:ea typeface="Karla" pitchFamily="2" charset="0"/>
              </a:rPr>
            </a:br>
            <a:r>
              <a:rPr lang="en-IE" sz="2300" dirty="0">
                <a:solidFill>
                  <a:schemeClr val="bg1"/>
                </a:solidFill>
                <a:latin typeface="Karla" pitchFamily="2" charset="0"/>
                <a:ea typeface="Karla" pitchFamily="2" charset="0"/>
              </a:rPr>
              <a:t>    and do not forsake your mother’s teaching.</a:t>
            </a:r>
            <a:br>
              <a:rPr lang="en-IE" sz="2300" dirty="0">
                <a:solidFill>
                  <a:schemeClr val="bg1"/>
                </a:solidFill>
                <a:latin typeface="Karla" pitchFamily="2" charset="0"/>
                <a:ea typeface="Karla" pitchFamily="2" charset="0"/>
              </a:rPr>
            </a:br>
            <a:r>
              <a:rPr lang="en-IE" sz="2300" b="1" baseline="30000" dirty="0">
                <a:solidFill>
                  <a:schemeClr val="bg1"/>
                </a:solidFill>
                <a:latin typeface="Karla" pitchFamily="2" charset="0"/>
                <a:ea typeface="Karla" pitchFamily="2" charset="0"/>
              </a:rPr>
              <a:t>9 </a:t>
            </a:r>
            <a:r>
              <a:rPr lang="en-IE" sz="2300" dirty="0">
                <a:solidFill>
                  <a:schemeClr val="bg1"/>
                </a:solidFill>
                <a:latin typeface="Karla" pitchFamily="2" charset="0"/>
                <a:ea typeface="Karla" pitchFamily="2" charset="0"/>
              </a:rPr>
              <a:t>They are a garland to grace your head</a:t>
            </a:r>
            <a:br>
              <a:rPr lang="en-IE" sz="2300" dirty="0">
                <a:solidFill>
                  <a:schemeClr val="bg1"/>
                </a:solidFill>
                <a:latin typeface="Karla" pitchFamily="2" charset="0"/>
                <a:ea typeface="Karla" pitchFamily="2" charset="0"/>
              </a:rPr>
            </a:br>
            <a:r>
              <a:rPr lang="en-IE" sz="2300" dirty="0">
                <a:solidFill>
                  <a:schemeClr val="bg1"/>
                </a:solidFill>
                <a:latin typeface="Karla" pitchFamily="2" charset="0"/>
                <a:ea typeface="Karla" pitchFamily="2" charset="0"/>
              </a:rPr>
              <a:t>    and a chain to adorn your neck.</a:t>
            </a:r>
          </a:p>
          <a:p>
            <a:r>
              <a:rPr lang="en-IE" sz="2300" b="1" baseline="30000" dirty="0">
                <a:solidFill>
                  <a:schemeClr val="bg1"/>
                </a:solidFill>
                <a:latin typeface="Karla" pitchFamily="2" charset="0"/>
                <a:ea typeface="Karla" pitchFamily="2" charset="0"/>
              </a:rPr>
              <a:t>10 </a:t>
            </a:r>
            <a:r>
              <a:rPr lang="en-IE" sz="2300" dirty="0">
                <a:solidFill>
                  <a:schemeClr val="bg1"/>
                </a:solidFill>
                <a:latin typeface="Karla" pitchFamily="2" charset="0"/>
                <a:ea typeface="Karla" pitchFamily="2" charset="0"/>
              </a:rPr>
              <a:t>My son, if sinful men entice you,</a:t>
            </a:r>
            <a:br>
              <a:rPr lang="en-IE" sz="2300" dirty="0">
                <a:solidFill>
                  <a:schemeClr val="bg1"/>
                </a:solidFill>
                <a:latin typeface="Karla" pitchFamily="2" charset="0"/>
                <a:ea typeface="Karla" pitchFamily="2" charset="0"/>
              </a:rPr>
            </a:br>
            <a:r>
              <a:rPr lang="en-IE" sz="2300" dirty="0">
                <a:solidFill>
                  <a:schemeClr val="bg1"/>
                </a:solidFill>
                <a:latin typeface="Karla" pitchFamily="2" charset="0"/>
                <a:ea typeface="Karla" pitchFamily="2" charset="0"/>
              </a:rPr>
              <a:t>    do not give in to them.</a:t>
            </a:r>
          </a:p>
          <a:p>
            <a:br>
              <a:rPr lang="en-IE" sz="2400" dirty="0"/>
            </a:br>
            <a:endParaRPr sz="2000" dirty="0">
              <a:solidFill>
                <a:schemeClr val="lt1"/>
              </a:solidFill>
              <a:latin typeface="Karla"/>
              <a:ea typeface="Karla"/>
              <a:cs typeface="Karla"/>
              <a:sym typeface="Karla"/>
            </a:endParaRPr>
          </a:p>
        </p:txBody>
      </p:sp>
    </p:spTree>
    <p:extLst>
      <p:ext uri="{BB962C8B-B14F-4D97-AF65-F5344CB8AC3E}">
        <p14:creationId xmlns:p14="http://schemas.microsoft.com/office/powerpoint/2010/main" val="172911718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83"/>
        <p:cNvGrpSpPr/>
        <p:nvPr/>
      </p:nvGrpSpPr>
      <p:grpSpPr>
        <a:xfrm>
          <a:off x="0" y="0"/>
          <a:ext cx="0" cy="0"/>
          <a:chOff x="0" y="0"/>
          <a:chExt cx="0" cy="0"/>
        </a:xfrm>
      </p:grpSpPr>
      <p:sp>
        <p:nvSpPr>
          <p:cNvPr id="84" name="Google Shape;84;g773752fe67_0_0"/>
          <p:cNvSpPr txBox="1"/>
          <p:nvPr/>
        </p:nvSpPr>
        <p:spPr>
          <a:xfrm>
            <a:off x="471225" y="454250"/>
            <a:ext cx="8221500" cy="4959900"/>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rgbClr val="FECE43"/>
              </a:buClr>
              <a:buSzPts val="3997"/>
              <a:buFont typeface="Karla"/>
              <a:buNone/>
            </a:pPr>
            <a:endParaRPr sz="1000" b="1" i="0" u="none" strike="noStrike" cap="none" dirty="0">
              <a:solidFill>
                <a:srgbClr val="FECE43"/>
              </a:solidFill>
              <a:latin typeface="Karla"/>
              <a:ea typeface="Karla"/>
              <a:cs typeface="Karla"/>
              <a:sym typeface="Karla"/>
            </a:endParaRPr>
          </a:p>
          <a:p>
            <a:pPr marL="0" marR="0" lvl="0" indent="0" algn="l" rtl="0">
              <a:lnSpc>
                <a:spcPct val="100000"/>
              </a:lnSpc>
              <a:spcBef>
                <a:spcPts val="0"/>
              </a:spcBef>
              <a:spcAft>
                <a:spcPts val="0"/>
              </a:spcAft>
              <a:buClr>
                <a:srgbClr val="FECE43"/>
              </a:buClr>
              <a:buSzPts val="3997"/>
              <a:buFont typeface="Karla"/>
              <a:buNone/>
            </a:pPr>
            <a:r>
              <a:rPr lang="en-US" sz="3200" b="1" dirty="0">
                <a:solidFill>
                  <a:srgbClr val="FDC300"/>
                </a:solidFill>
                <a:latin typeface="Karla"/>
                <a:ea typeface="Karla"/>
                <a:cs typeface="Karla"/>
                <a:sym typeface="Karla"/>
              </a:rPr>
              <a:t>Part 1 - WHY Family Worship</a:t>
            </a:r>
            <a:endParaRPr sz="3200" b="1" i="0" u="none" strike="noStrike" cap="none" dirty="0">
              <a:solidFill>
                <a:srgbClr val="FDC300"/>
              </a:solidFill>
              <a:latin typeface="Karla"/>
              <a:ea typeface="Karla"/>
              <a:cs typeface="Karla"/>
              <a:sym typeface="Karla"/>
            </a:endParaRPr>
          </a:p>
          <a:p>
            <a:pPr marL="0" marR="0" lvl="0" indent="0" algn="l" rtl="0">
              <a:lnSpc>
                <a:spcPct val="100000"/>
              </a:lnSpc>
              <a:spcBef>
                <a:spcPts val="0"/>
              </a:spcBef>
              <a:spcAft>
                <a:spcPts val="0"/>
              </a:spcAft>
              <a:buClr>
                <a:srgbClr val="000000"/>
              </a:buClr>
              <a:buSzPts val="2500"/>
              <a:buFont typeface="Arial"/>
              <a:buNone/>
            </a:pPr>
            <a:endParaRPr lang="en-US" sz="1000" b="0" i="0" u="none" strike="noStrike" cap="none" dirty="0">
              <a:solidFill>
                <a:schemeClr val="lt1"/>
              </a:solidFill>
              <a:latin typeface="Karla"/>
              <a:ea typeface="Karla"/>
              <a:cs typeface="Karla"/>
              <a:sym typeface="Karla"/>
            </a:endParaRPr>
          </a:p>
          <a:p>
            <a:pPr marL="0" marR="0" lvl="0" indent="0" algn="l" rtl="0">
              <a:lnSpc>
                <a:spcPct val="100000"/>
              </a:lnSpc>
              <a:spcBef>
                <a:spcPts val="0"/>
              </a:spcBef>
              <a:spcAft>
                <a:spcPts val="0"/>
              </a:spcAft>
              <a:buClr>
                <a:srgbClr val="000000"/>
              </a:buClr>
              <a:buSzPts val="2500"/>
              <a:buFont typeface="Arial"/>
              <a:buNone/>
            </a:pPr>
            <a:endParaRPr sz="1000" b="0" i="0" u="none" strike="noStrike" cap="none" dirty="0">
              <a:solidFill>
                <a:schemeClr val="lt1"/>
              </a:solidFill>
              <a:latin typeface="Karla"/>
              <a:ea typeface="Karla"/>
              <a:cs typeface="Karla"/>
              <a:sym typeface="Karla"/>
            </a:endParaRPr>
          </a:p>
          <a:p>
            <a:pPr rtl="0">
              <a:spcBef>
                <a:spcPts val="0"/>
              </a:spcBef>
              <a:spcAft>
                <a:spcPts val="0"/>
              </a:spcAft>
            </a:pPr>
            <a:r>
              <a:rPr lang="en-IE" sz="2500" b="1" i="0" u="sng" dirty="0">
                <a:solidFill>
                  <a:schemeClr val="bg1"/>
                </a:solidFill>
                <a:effectLst/>
                <a:latin typeface="Karla" pitchFamily="2" charset="0"/>
                <a:ea typeface="Karla" pitchFamily="2" charset="0"/>
              </a:rPr>
              <a:t>The biblical basis</a:t>
            </a:r>
          </a:p>
          <a:p>
            <a:pPr rtl="0">
              <a:spcBef>
                <a:spcPts val="0"/>
              </a:spcBef>
              <a:spcAft>
                <a:spcPts val="0"/>
              </a:spcAft>
            </a:pPr>
            <a:endParaRPr lang="en-IE" sz="2500" b="1" u="sng" dirty="0">
              <a:solidFill>
                <a:schemeClr val="bg1"/>
              </a:solidFill>
              <a:latin typeface="Karla" pitchFamily="2" charset="0"/>
              <a:ea typeface="Karla" pitchFamily="2" charset="0"/>
            </a:endParaRPr>
          </a:p>
          <a:p>
            <a:pPr rtl="0">
              <a:spcBef>
                <a:spcPts val="0"/>
              </a:spcBef>
              <a:spcAft>
                <a:spcPts val="0"/>
              </a:spcAft>
            </a:pPr>
            <a:r>
              <a:rPr lang="en-IE" sz="2500" b="1" dirty="0">
                <a:solidFill>
                  <a:schemeClr val="bg1"/>
                </a:solidFill>
                <a:latin typeface="Karla" pitchFamily="2" charset="0"/>
                <a:ea typeface="Karla" pitchFamily="2" charset="0"/>
              </a:rPr>
              <a:t>Proverbs 22:6</a:t>
            </a:r>
            <a:endParaRPr lang="en-IE" sz="2500" dirty="0">
              <a:solidFill>
                <a:schemeClr val="bg1"/>
              </a:solidFill>
              <a:latin typeface="Karla" pitchFamily="2" charset="0"/>
              <a:ea typeface="Karla" pitchFamily="2" charset="0"/>
            </a:endParaRPr>
          </a:p>
          <a:p>
            <a:pPr rtl="0">
              <a:spcBef>
                <a:spcPts val="0"/>
              </a:spcBef>
              <a:spcAft>
                <a:spcPts val="0"/>
              </a:spcAft>
            </a:pPr>
            <a:endParaRPr lang="en-IE" sz="2500" b="0" i="0" u="none" strike="noStrike" dirty="0">
              <a:solidFill>
                <a:schemeClr val="bg1"/>
              </a:solidFill>
              <a:effectLst/>
              <a:latin typeface="Karla" pitchFamily="2" charset="0"/>
              <a:ea typeface="Karla" pitchFamily="2" charset="0"/>
            </a:endParaRPr>
          </a:p>
          <a:p>
            <a:pPr rtl="0">
              <a:spcBef>
                <a:spcPts val="0"/>
              </a:spcBef>
              <a:spcAft>
                <a:spcPts val="0"/>
              </a:spcAft>
            </a:pPr>
            <a:r>
              <a:rPr lang="en-IE" sz="2300" b="0" i="0" u="none" strike="noStrike" dirty="0">
                <a:solidFill>
                  <a:schemeClr val="bg1"/>
                </a:solidFill>
                <a:effectLst/>
                <a:latin typeface="Karla" pitchFamily="2" charset="0"/>
                <a:ea typeface="Karla" pitchFamily="2" charset="0"/>
              </a:rPr>
              <a:t>Start children off on the way they should go, and even when they are old they will not turn from it.</a:t>
            </a:r>
            <a:endParaRPr lang="en-IE" sz="2300" b="0" dirty="0">
              <a:solidFill>
                <a:schemeClr val="bg1"/>
              </a:solidFill>
              <a:effectLst/>
              <a:latin typeface="Karla" pitchFamily="2" charset="0"/>
              <a:ea typeface="Karla" pitchFamily="2" charset="0"/>
            </a:endParaRPr>
          </a:p>
          <a:p>
            <a:br>
              <a:rPr lang="en-IE" sz="3200" dirty="0"/>
            </a:br>
            <a:br>
              <a:rPr lang="en-IE" sz="2400" dirty="0"/>
            </a:br>
            <a:endParaRPr sz="2000" dirty="0">
              <a:solidFill>
                <a:schemeClr val="lt1"/>
              </a:solidFill>
              <a:latin typeface="Karla"/>
              <a:ea typeface="Karla"/>
              <a:cs typeface="Karla"/>
              <a:sym typeface="Karla"/>
            </a:endParaRPr>
          </a:p>
        </p:txBody>
      </p:sp>
    </p:spTree>
    <p:extLst>
      <p:ext uri="{BB962C8B-B14F-4D97-AF65-F5344CB8AC3E}">
        <p14:creationId xmlns:p14="http://schemas.microsoft.com/office/powerpoint/2010/main" val="394814568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83"/>
        <p:cNvGrpSpPr/>
        <p:nvPr/>
      </p:nvGrpSpPr>
      <p:grpSpPr>
        <a:xfrm>
          <a:off x="0" y="0"/>
          <a:ext cx="0" cy="0"/>
          <a:chOff x="0" y="0"/>
          <a:chExt cx="0" cy="0"/>
        </a:xfrm>
      </p:grpSpPr>
      <p:sp>
        <p:nvSpPr>
          <p:cNvPr id="84" name="Google Shape;84;g773752fe67_0_0"/>
          <p:cNvSpPr txBox="1"/>
          <p:nvPr/>
        </p:nvSpPr>
        <p:spPr>
          <a:xfrm>
            <a:off x="471225" y="454250"/>
            <a:ext cx="8221500" cy="4959900"/>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rgbClr val="FECE43"/>
              </a:buClr>
              <a:buSzPts val="3997"/>
              <a:buFont typeface="Karla"/>
              <a:buNone/>
            </a:pPr>
            <a:endParaRPr sz="1000" b="1" i="0" u="none" strike="noStrike" cap="none" dirty="0">
              <a:solidFill>
                <a:srgbClr val="FECE43"/>
              </a:solidFill>
              <a:latin typeface="Karla"/>
              <a:ea typeface="Karla"/>
              <a:cs typeface="Karla"/>
              <a:sym typeface="Karla"/>
            </a:endParaRPr>
          </a:p>
          <a:p>
            <a:pPr marL="0" marR="0" lvl="0" indent="0" algn="l" rtl="0">
              <a:lnSpc>
                <a:spcPct val="100000"/>
              </a:lnSpc>
              <a:spcBef>
                <a:spcPts val="0"/>
              </a:spcBef>
              <a:spcAft>
                <a:spcPts val="0"/>
              </a:spcAft>
              <a:buClr>
                <a:srgbClr val="FECE43"/>
              </a:buClr>
              <a:buSzPts val="3997"/>
              <a:buFont typeface="Karla"/>
              <a:buNone/>
            </a:pPr>
            <a:r>
              <a:rPr lang="en-US" sz="3200" b="1" dirty="0">
                <a:solidFill>
                  <a:srgbClr val="FDC300"/>
                </a:solidFill>
                <a:latin typeface="Karla"/>
                <a:ea typeface="Karla"/>
                <a:cs typeface="Karla"/>
                <a:sym typeface="Karla"/>
              </a:rPr>
              <a:t>Part 1 - WHY Family Worship</a:t>
            </a:r>
            <a:endParaRPr sz="3200" b="1" i="0" u="none" strike="noStrike" cap="none" dirty="0">
              <a:solidFill>
                <a:srgbClr val="FDC300"/>
              </a:solidFill>
              <a:latin typeface="Karla"/>
              <a:ea typeface="Karla"/>
              <a:cs typeface="Karla"/>
              <a:sym typeface="Karla"/>
            </a:endParaRPr>
          </a:p>
          <a:p>
            <a:pPr marL="0" marR="0" lvl="0" indent="0" algn="l" rtl="0">
              <a:lnSpc>
                <a:spcPct val="100000"/>
              </a:lnSpc>
              <a:spcBef>
                <a:spcPts val="0"/>
              </a:spcBef>
              <a:spcAft>
                <a:spcPts val="0"/>
              </a:spcAft>
              <a:buClr>
                <a:srgbClr val="000000"/>
              </a:buClr>
              <a:buSzPts val="2500"/>
              <a:buFont typeface="Arial"/>
              <a:buNone/>
            </a:pPr>
            <a:endParaRPr lang="en-US" sz="1000" b="0" i="0" u="none" strike="noStrike" cap="none" dirty="0">
              <a:solidFill>
                <a:schemeClr val="lt1"/>
              </a:solidFill>
              <a:latin typeface="Karla"/>
              <a:ea typeface="Karla"/>
              <a:cs typeface="Karla"/>
              <a:sym typeface="Karla"/>
            </a:endParaRPr>
          </a:p>
          <a:p>
            <a:pPr marL="0" marR="0" lvl="0" indent="0" algn="l" rtl="0">
              <a:lnSpc>
                <a:spcPct val="100000"/>
              </a:lnSpc>
              <a:spcBef>
                <a:spcPts val="0"/>
              </a:spcBef>
              <a:spcAft>
                <a:spcPts val="0"/>
              </a:spcAft>
              <a:buClr>
                <a:srgbClr val="000000"/>
              </a:buClr>
              <a:buSzPts val="2500"/>
              <a:buFont typeface="Arial"/>
              <a:buNone/>
            </a:pPr>
            <a:endParaRPr sz="1000" b="0" i="0" u="none" strike="noStrike" cap="none" dirty="0">
              <a:solidFill>
                <a:schemeClr val="lt1"/>
              </a:solidFill>
              <a:latin typeface="Karla"/>
              <a:ea typeface="Karla"/>
              <a:cs typeface="Karla"/>
              <a:sym typeface="Karla"/>
            </a:endParaRPr>
          </a:p>
          <a:p>
            <a:pPr rtl="0">
              <a:spcBef>
                <a:spcPts val="0"/>
              </a:spcBef>
              <a:spcAft>
                <a:spcPts val="0"/>
              </a:spcAft>
            </a:pPr>
            <a:r>
              <a:rPr lang="en-IE" sz="2500" b="1" i="0" u="sng" dirty="0">
                <a:solidFill>
                  <a:schemeClr val="bg1"/>
                </a:solidFill>
                <a:effectLst/>
                <a:latin typeface="Karla" pitchFamily="2" charset="0"/>
                <a:ea typeface="Karla" pitchFamily="2" charset="0"/>
              </a:rPr>
              <a:t>The biblical basis</a:t>
            </a:r>
          </a:p>
          <a:p>
            <a:pPr rtl="0">
              <a:spcBef>
                <a:spcPts val="0"/>
              </a:spcBef>
              <a:spcAft>
                <a:spcPts val="0"/>
              </a:spcAft>
            </a:pPr>
            <a:endParaRPr lang="en-IE" sz="2500" b="1" u="sng" dirty="0">
              <a:solidFill>
                <a:schemeClr val="bg1"/>
              </a:solidFill>
              <a:latin typeface="Karla" pitchFamily="2" charset="0"/>
              <a:ea typeface="Karla" pitchFamily="2" charset="0"/>
            </a:endParaRPr>
          </a:p>
          <a:p>
            <a:pPr rtl="0">
              <a:spcBef>
                <a:spcPts val="0"/>
              </a:spcBef>
              <a:spcAft>
                <a:spcPts val="0"/>
              </a:spcAft>
            </a:pPr>
            <a:r>
              <a:rPr lang="en-IE" sz="2500" b="1" dirty="0">
                <a:solidFill>
                  <a:schemeClr val="bg1"/>
                </a:solidFill>
                <a:latin typeface="Karla" pitchFamily="2" charset="0"/>
                <a:ea typeface="Karla" pitchFamily="2" charset="0"/>
              </a:rPr>
              <a:t>Ephesians 6:4</a:t>
            </a:r>
            <a:endParaRPr lang="en-IE" sz="2500" dirty="0">
              <a:solidFill>
                <a:schemeClr val="bg1"/>
              </a:solidFill>
              <a:latin typeface="Karla" pitchFamily="2" charset="0"/>
              <a:ea typeface="Karla" pitchFamily="2" charset="0"/>
            </a:endParaRPr>
          </a:p>
          <a:p>
            <a:pPr rtl="0">
              <a:spcBef>
                <a:spcPts val="0"/>
              </a:spcBef>
              <a:spcAft>
                <a:spcPts val="0"/>
              </a:spcAft>
            </a:pPr>
            <a:endParaRPr lang="en-IE" sz="2500" b="0" i="0" u="none" strike="noStrike" dirty="0">
              <a:solidFill>
                <a:schemeClr val="bg1"/>
              </a:solidFill>
              <a:effectLst/>
              <a:latin typeface="Karla" pitchFamily="2" charset="0"/>
              <a:ea typeface="Karla" pitchFamily="2" charset="0"/>
            </a:endParaRPr>
          </a:p>
          <a:p>
            <a:pPr rtl="0">
              <a:spcBef>
                <a:spcPts val="0"/>
              </a:spcBef>
              <a:spcAft>
                <a:spcPts val="0"/>
              </a:spcAft>
            </a:pPr>
            <a:r>
              <a:rPr lang="en-IE" sz="2300" b="0" i="0" u="none" strike="noStrike" dirty="0">
                <a:solidFill>
                  <a:schemeClr val="bg1"/>
                </a:solidFill>
                <a:effectLst/>
                <a:latin typeface="Karla" pitchFamily="2" charset="0"/>
                <a:ea typeface="Karla" pitchFamily="2" charset="0"/>
              </a:rPr>
              <a:t>Parents do not exasperate your children; instead, bring them up in the training and instruction of the Lord.</a:t>
            </a:r>
            <a:endParaRPr lang="en-IE" sz="2300" b="0" dirty="0">
              <a:solidFill>
                <a:schemeClr val="bg1"/>
              </a:solidFill>
              <a:effectLst/>
              <a:latin typeface="Karla" pitchFamily="2" charset="0"/>
              <a:ea typeface="Karla" pitchFamily="2" charset="0"/>
            </a:endParaRPr>
          </a:p>
          <a:p>
            <a:br>
              <a:rPr lang="en-IE" sz="3200" dirty="0"/>
            </a:br>
            <a:br>
              <a:rPr lang="en-IE" sz="2400" dirty="0"/>
            </a:br>
            <a:endParaRPr sz="2000" dirty="0">
              <a:solidFill>
                <a:schemeClr val="lt1"/>
              </a:solidFill>
              <a:latin typeface="Karla"/>
              <a:ea typeface="Karla"/>
              <a:cs typeface="Karla"/>
              <a:sym typeface="Karla"/>
            </a:endParaRPr>
          </a:p>
        </p:txBody>
      </p:sp>
    </p:spTree>
    <p:extLst>
      <p:ext uri="{BB962C8B-B14F-4D97-AF65-F5344CB8AC3E}">
        <p14:creationId xmlns:p14="http://schemas.microsoft.com/office/powerpoint/2010/main" val="387436023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83"/>
        <p:cNvGrpSpPr/>
        <p:nvPr/>
      </p:nvGrpSpPr>
      <p:grpSpPr>
        <a:xfrm>
          <a:off x="0" y="0"/>
          <a:ext cx="0" cy="0"/>
          <a:chOff x="0" y="0"/>
          <a:chExt cx="0" cy="0"/>
        </a:xfrm>
      </p:grpSpPr>
      <p:sp>
        <p:nvSpPr>
          <p:cNvPr id="84" name="Google Shape;84;g773752fe67_0_0"/>
          <p:cNvSpPr txBox="1"/>
          <p:nvPr/>
        </p:nvSpPr>
        <p:spPr>
          <a:xfrm>
            <a:off x="471225" y="454250"/>
            <a:ext cx="8221500" cy="4959900"/>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rgbClr val="FECE43"/>
              </a:buClr>
              <a:buSzPts val="3997"/>
              <a:buFont typeface="Karla"/>
              <a:buNone/>
            </a:pPr>
            <a:endParaRPr sz="1000" b="1" i="0" u="none" strike="noStrike" cap="none" dirty="0">
              <a:solidFill>
                <a:srgbClr val="FECE43"/>
              </a:solidFill>
              <a:latin typeface="Karla"/>
              <a:ea typeface="Karla"/>
              <a:cs typeface="Karla"/>
              <a:sym typeface="Karla"/>
            </a:endParaRPr>
          </a:p>
          <a:p>
            <a:pPr marL="0" marR="0" lvl="0" indent="0" algn="l" rtl="0">
              <a:lnSpc>
                <a:spcPct val="100000"/>
              </a:lnSpc>
              <a:spcBef>
                <a:spcPts val="0"/>
              </a:spcBef>
              <a:spcAft>
                <a:spcPts val="0"/>
              </a:spcAft>
              <a:buClr>
                <a:srgbClr val="FECE43"/>
              </a:buClr>
              <a:buSzPts val="3997"/>
              <a:buFont typeface="Karla"/>
              <a:buNone/>
            </a:pPr>
            <a:r>
              <a:rPr lang="en-US" sz="3200" b="1" dirty="0">
                <a:solidFill>
                  <a:srgbClr val="FDC300"/>
                </a:solidFill>
                <a:latin typeface="Karla"/>
                <a:ea typeface="Karla"/>
                <a:cs typeface="Karla"/>
                <a:sym typeface="Karla"/>
              </a:rPr>
              <a:t>Part 1 - WHY Family Worship</a:t>
            </a:r>
            <a:endParaRPr sz="3200" b="1" i="0" u="none" strike="noStrike" cap="none" dirty="0">
              <a:solidFill>
                <a:srgbClr val="FDC300"/>
              </a:solidFill>
              <a:latin typeface="Karla"/>
              <a:ea typeface="Karla"/>
              <a:cs typeface="Karla"/>
              <a:sym typeface="Karla"/>
            </a:endParaRPr>
          </a:p>
          <a:p>
            <a:pPr marL="0" marR="0" lvl="0" indent="0" algn="l" rtl="0">
              <a:lnSpc>
                <a:spcPct val="100000"/>
              </a:lnSpc>
              <a:spcBef>
                <a:spcPts val="0"/>
              </a:spcBef>
              <a:spcAft>
                <a:spcPts val="0"/>
              </a:spcAft>
              <a:buClr>
                <a:srgbClr val="000000"/>
              </a:buClr>
              <a:buSzPts val="2500"/>
              <a:buFont typeface="Arial"/>
              <a:buNone/>
            </a:pPr>
            <a:endParaRPr lang="en-US" sz="1000" b="0" i="0" u="none" strike="noStrike" cap="none" dirty="0">
              <a:solidFill>
                <a:schemeClr val="lt1"/>
              </a:solidFill>
              <a:latin typeface="Karla"/>
              <a:ea typeface="Karla"/>
              <a:cs typeface="Karla"/>
              <a:sym typeface="Karla"/>
            </a:endParaRPr>
          </a:p>
          <a:p>
            <a:pPr marL="0" marR="0" lvl="0" indent="0" algn="l" rtl="0">
              <a:lnSpc>
                <a:spcPct val="100000"/>
              </a:lnSpc>
              <a:spcBef>
                <a:spcPts val="0"/>
              </a:spcBef>
              <a:spcAft>
                <a:spcPts val="0"/>
              </a:spcAft>
              <a:buClr>
                <a:srgbClr val="000000"/>
              </a:buClr>
              <a:buSzPts val="2500"/>
              <a:buFont typeface="Arial"/>
              <a:buNone/>
            </a:pPr>
            <a:endParaRPr sz="1000" b="0" i="0" u="none" strike="noStrike" cap="none" dirty="0">
              <a:solidFill>
                <a:schemeClr val="lt1"/>
              </a:solidFill>
              <a:latin typeface="Karla"/>
              <a:ea typeface="Karla"/>
              <a:cs typeface="Karla"/>
              <a:sym typeface="Karla"/>
            </a:endParaRPr>
          </a:p>
          <a:p>
            <a:pPr rtl="0">
              <a:spcBef>
                <a:spcPts val="0"/>
              </a:spcBef>
              <a:spcAft>
                <a:spcPts val="0"/>
              </a:spcAft>
            </a:pPr>
            <a:r>
              <a:rPr lang="en-IE" sz="2500" b="1" i="0" u="sng" dirty="0">
                <a:solidFill>
                  <a:schemeClr val="bg1"/>
                </a:solidFill>
                <a:effectLst/>
                <a:latin typeface="Karla" pitchFamily="2" charset="0"/>
                <a:ea typeface="Karla" pitchFamily="2" charset="0"/>
              </a:rPr>
              <a:t>Othe</a:t>
            </a:r>
            <a:r>
              <a:rPr lang="en-IE" sz="2500" b="1" u="sng" dirty="0">
                <a:solidFill>
                  <a:schemeClr val="bg1"/>
                </a:solidFill>
                <a:latin typeface="Karla" pitchFamily="2" charset="0"/>
                <a:ea typeface="Karla" pitchFamily="2" charset="0"/>
              </a:rPr>
              <a:t>r reasons</a:t>
            </a:r>
            <a:endParaRPr lang="en-IE" sz="2500" b="1" i="0" u="sng" dirty="0">
              <a:solidFill>
                <a:schemeClr val="bg1"/>
              </a:solidFill>
              <a:effectLst/>
              <a:latin typeface="Karla" pitchFamily="2" charset="0"/>
              <a:ea typeface="Karla" pitchFamily="2" charset="0"/>
            </a:endParaRPr>
          </a:p>
          <a:p>
            <a:pPr rtl="0">
              <a:spcBef>
                <a:spcPts val="0"/>
              </a:spcBef>
              <a:spcAft>
                <a:spcPts val="0"/>
              </a:spcAft>
            </a:pPr>
            <a:endParaRPr lang="en-IE" sz="2500" b="1" u="sng" dirty="0">
              <a:solidFill>
                <a:schemeClr val="bg1"/>
              </a:solidFill>
              <a:latin typeface="Karla" pitchFamily="2" charset="0"/>
              <a:ea typeface="Karla" pitchFamily="2" charset="0"/>
            </a:endParaRPr>
          </a:p>
          <a:p>
            <a:pPr marL="457200" indent="-457200" rtl="0">
              <a:spcBef>
                <a:spcPts val="0"/>
              </a:spcBef>
              <a:spcAft>
                <a:spcPts val="0"/>
              </a:spcAft>
              <a:buClr>
                <a:schemeClr val="bg1"/>
              </a:buClr>
              <a:buFont typeface="+mj-lt"/>
              <a:buAutoNum type="arabicPeriod"/>
            </a:pPr>
            <a:r>
              <a:rPr lang="en-IE" sz="2500" dirty="0">
                <a:solidFill>
                  <a:schemeClr val="bg1"/>
                </a:solidFill>
                <a:latin typeface="Karla" pitchFamily="2" charset="0"/>
                <a:ea typeface="Karla" pitchFamily="2" charset="0"/>
              </a:rPr>
              <a:t>Someone is going to catechise your kids</a:t>
            </a:r>
          </a:p>
          <a:p>
            <a:pPr marL="457200" indent="-457200" rtl="0">
              <a:spcBef>
                <a:spcPts val="0"/>
              </a:spcBef>
              <a:spcAft>
                <a:spcPts val="0"/>
              </a:spcAft>
              <a:buClr>
                <a:schemeClr val="bg1"/>
              </a:buClr>
              <a:buFont typeface="+mj-lt"/>
              <a:buAutoNum type="arabicPeriod"/>
            </a:pPr>
            <a:endParaRPr lang="en-IE" sz="2500" dirty="0">
              <a:solidFill>
                <a:schemeClr val="bg1"/>
              </a:solidFill>
              <a:effectLst/>
              <a:latin typeface="Karla" pitchFamily="2" charset="0"/>
              <a:ea typeface="Karla" pitchFamily="2" charset="0"/>
            </a:endParaRPr>
          </a:p>
          <a:p>
            <a:pPr indent="457200" rtl="0">
              <a:spcBef>
                <a:spcPts val="0"/>
              </a:spcBef>
              <a:spcAft>
                <a:spcPts val="0"/>
              </a:spcAft>
            </a:pPr>
            <a:r>
              <a:rPr lang="en-IE" sz="2300" b="0" i="1" u="none" strike="noStrike" dirty="0">
                <a:solidFill>
                  <a:schemeClr val="bg1"/>
                </a:solidFill>
                <a:effectLst/>
                <a:latin typeface="Karla" pitchFamily="2" charset="0"/>
                <a:ea typeface="Karla" pitchFamily="2" charset="0"/>
              </a:rPr>
              <a:t>“You have it said…but I say to you…”(Matthew 5:21-48)</a:t>
            </a:r>
            <a:endParaRPr lang="en-IE" sz="2300" b="0" i="1" dirty="0">
              <a:solidFill>
                <a:schemeClr val="bg1"/>
              </a:solidFill>
              <a:effectLst/>
              <a:latin typeface="Karla" pitchFamily="2" charset="0"/>
              <a:ea typeface="Karla" pitchFamily="2" charset="0"/>
            </a:endParaRPr>
          </a:p>
        </p:txBody>
      </p:sp>
    </p:spTree>
    <p:extLst>
      <p:ext uri="{BB962C8B-B14F-4D97-AF65-F5344CB8AC3E}">
        <p14:creationId xmlns:p14="http://schemas.microsoft.com/office/powerpoint/2010/main" val="25718625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4">
                                            <p:txEl>
                                              <p:pRg st="6" end="6"/>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84">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88"/>
        <p:cNvGrpSpPr/>
        <p:nvPr/>
      </p:nvGrpSpPr>
      <p:grpSpPr>
        <a:xfrm>
          <a:off x="0" y="0"/>
          <a:ext cx="0" cy="0"/>
          <a:chOff x="0" y="0"/>
          <a:chExt cx="0" cy="0"/>
        </a:xfrm>
      </p:grpSpPr>
      <p:sp>
        <p:nvSpPr>
          <p:cNvPr id="89" name="Google Shape;89;g779ac9ca9c_0_0"/>
          <p:cNvSpPr txBox="1"/>
          <p:nvPr/>
        </p:nvSpPr>
        <p:spPr>
          <a:xfrm>
            <a:off x="426875" y="269875"/>
            <a:ext cx="8251800" cy="62736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FECE43"/>
              </a:buClr>
              <a:buSzPts val="3997"/>
              <a:buFont typeface="Karla"/>
              <a:buNone/>
            </a:pPr>
            <a:r>
              <a:rPr lang="en-US" sz="3000" b="1" i="0" u="none" strike="noStrike" cap="none" dirty="0">
                <a:solidFill>
                  <a:srgbClr val="FDC300"/>
                </a:solidFill>
                <a:latin typeface="Karla"/>
                <a:ea typeface="Karla"/>
                <a:cs typeface="Karla"/>
                <a:sym typeface="Karla"/>
              </a:rPr>
              <a:t>Modern Secular Catechism (Tim Keller)</a:t>
            </a:r>
          </a:p>
          <a:p>
            <a:pPr marL="0" marR="0" lvl="0" indent="0" algn="l" rtl="0">
              <a:lnSpc>
                <a:spcPct val="100000"/>
              </a:lnSpc>
              <a:spcBef>
                <a:spcPts val="0"/>
              </a:spcBef>
              <a:spcAft>
                <a:spcPts val="0"/>
              </a:spcAft>
              <a:buClr>
                <a:srgbClr val="FECE43"/>
              </a:buClr>
              <a:buSzPts val="3997"/>
              <a:buFont typeface="Karla"/>
              <a:buNone/>
            </a:pPr>
            <a:endParaRPr lang="en-IE" sz="2800" dirty="0">
              <a:solidFill>
                <a:schemeClr val="lt1"/>
              </a:solidFill>
              <a:latin typeface="Karla"/>
              <a:ea typeface="Karla"/>
              <a:cs typeface="Karla"/>
              <a:sym typeface="Karla"/>
            </a:endParaRPr>
          </a:p>
          <a:p>
            <a:pPr marL="457200" lvl="0" indent="-355600" algn="l" rtl="0">
              <a:spcBef>
                <a:spcPts val="0"/>
              </a:spcBef>
              <a:spcAft>
                <a:spcPts val="0"/>
              </a:spcAft>
              <a:buClr>
                <a:schemeClr val="lt1"/>
              </a:buClr>
              <a:buSzPts val="2000"/>
              <a:buFont typeface="Karla"/>
              <a:buChar char="●"/>
            </a:pPr>
            <a:r>
              <a:rPr lang="en-IE" sz="2500" b="1" dirty="0">
                <a:solidFill>
                  <a:schemeClr val="lt1"/>
                </a:solidFill>
                <a:latin typeface="Karla"/>
                <a:ea typeface="Karla"/>
                <a:cs typeface="Karla"/>
                <a:sym typeface="Karla"/>
              </a:rPr>
              <a:t>Identity</a:t>
            </a:r>
            <a:r>
              <a:rPr lang="en-IE" sz="2500" dirty="0">
                <a:solidFill>
                  <a:schemeClr val="lt1"/>
                </a:solidFill>
                <a:latin typeface="Karla"/>
                <a:ea typeface="Karla"/>
                <a:cs typeface="Karla"/>
                <a:sym typeface="Karla"/>
              </a:rPr>
              <a:t>: “You have to be true to yourself.”</a:t>
            </a:r>
          </a:p>
          <a:p>
            <a:pPr marL="457200" lvl="0" indent="-355600" algn="l" rtl="0">
              <a:spcBef>
                <a:spcPts val="0"/>
              </a:spcBef>
              <a:spcAft>
                <a:spcPts val="0"/>
              </a:spcAft>
              <a:buClr>
                <a:schemeClr val="lt1"/>
              </a:buClr>
              <a:buSzPts val="2000"/>
              <a:buFont typeface="Karla"/>
              <a:buChar char="●"/>
            </a:pPr>
            <a:r>
              <a:rPr lang="en-IE" sz="2500" b="1" dirty="0">
                <a:solidFill>
                  <a:schemeClr val="lt1"/>
                </a:solidFill>
                <a:latin typeface="Karla"/>
                <a:ea typeface="Karla"/>
                <a:cs typeface="Karla"/>
                <a:sym typeface="Karla"/>
              </a:rPr>
              <a:t>Freedom</a:t>
            </a:r>
            <a:r>
              <a:rPr lang="en-IE" sz="2500" dirty="0">
                <a:solidFill>
                  <a:schemeClr val="lt1"/>
                </a:solidFill>
                <a:latin typeface="Karla"/>
                <a:ea typeface="Karla"/>
                <a:cs typeface="Karla"/>
                <a:sym typeface="Karla"/>
              </a:rPr>
              <a:t>: “You should be free to live as you choose, as long as you don’t hurt anyone.”</a:t>
            </a:r>
          </a:p>
          <a:p>
            <a:pPr marL="457200" lvl="0" indent="-355600" algn="l" rtl="0">
              <a:spcBef>
                <a:spcPts val="0"/>
              </a:spcBef>
              <a:spcAft>
                <a:spcPts val="0"/>
              </a:spcAft>
              <a:buClr>
                <a:schemeClr val="lt1"/>
              </a:buClr>
              <a:buSzPts val="2000"/>
              <a:buFont typeface="Karla"/>
              <a:buChar char="●"/>
            </a:pPr>
            <a:r>
              <a:rPr lang="en-IE" sz="2500" b="1" dirty="0">
                <a:solidFill>
                  <a:schemeClr val="lt1"/>
                </a:solidFill>
                <a:latin typeface="Karla"/>
                <a:ea typeface="Karla"/>
                <a:cs typeface="Karla"/>
                <a:sym typeface="Karla"/>
              </a:rPr>
              <a:t>Happiness</a:t>
            </a:r>
            <a:r>
              <a:rPr lang="en-IE" sz="2500" dirty="0">
                <a:solidFill>
                  <a:schemeClr val="lt1"/>
                </a:solidFill>
                <a:latin typeface="Karla"/>
                <a:ea typeface="Karla"/>
                <a:cs typeface="Karla"/>
                <a:sym typeface="Karla"/>
              </a:rPr>
              <a:t>: “You must do what makes you happiest. You can’t sacrifice that for anyone.”</a:t>
            </a:r>
          </a:p>
          <a:p>
            <a:pPr marL="457200" lvl="0" indent="-355600" algn="l" rtl="0">
              <a:spcBef>
                <a:spcPts val="0"/>
              </a:spcBef>
              <a:spcAft>
                <a:spcPts val="0"/>
              </a:spcAft>
              <a:buClr>
                <a:schemeClr val="lt1"/>
              </a:buClr>
              <a:buSzPts val="2000"/>
              <a:buFont typeface="Karla"/>
              <a:buChar char="●"/>
            </a:pPr>
            <a:r>
              <a:rPr lang="en-IE" sz="2500" b="1" dirty="0">
                <a:solidFill>
                  <a:schemeClr val="lt1"/>
                </a:solidFill>
                <a:latin typeface="Karla"/>
                <a:ea typeface="Karla"/>
                <a:cs typeface="Karla"/>
                <a:sym typeface="Karla"/>
              </a:rPr>
              <a:t>Science</a:t>
            </a:r>
            <a:r>
              <a:rPr lang="en-IE" sz="2500" dirty="0">
                <a:solidFill>
                  <a:schemeClr val="lt1"/>
                </a:solidFill>
                <a:latin typeface="Karla"/>
                <a:ea typeface="Karla"/>
                <a:cs typeface="Karla"/>
                <a:sym typeface="Karla"/>
              </a:rPr>
              <a:t>: “The only way to solve our problems is through objective science and facts.”</a:t>
            </a:r>
          </a:p>
          <a:p>
            <a:pPr marL="457200" lvl="0" indent="-355600" algn="l" rtl="0">
              <a:spcBef>
                <a:spcPts val="0"/>
              </a:spcBef>
              <a:spcAft>
                <a:spcPts val="0"/>
              </a:spcAft>
              <a:buClr>
                <a:schemeClr val="lt1"/>
              </a:buClr>
              <a:buSzPts val="2000"/>
              <a:buFont typeface="Karla"/>
              <a:buChar char="●"/>
            </a:pPr>
            <a:r>
              <a:rPr lang="en-IE" sz="2500" b="1" dirty="0">
                <a:solidFill>
                  <a:schemeClr val="lt1"/>
                </a:solidFill>
                <a:latin typeface="Karla"/>
                <a:ea typeface="Karla"/>
                <a:cs typeface="Karla"/>
                <a:sym typeface="Karla"/>
              </a:rPr>
              <a:t>Morality</a:t>
            </a:r>
            <a:r>
              <a:rPr lang="en-IE" sz="2500" dirty="0">
                <a:solidFill>
                  <a:schemeClr val="lt1"/>
                </a:solidFill>
                <a:latin typeface="Karla"/>
                <a:ea typeface="Karla"/>
                <a:cs typeface="Karla"/>
                <a:sym typeface="Karla"/>
              </a:rPr>
              <a:t>: “Everyone has the right to decide what is right and wrong themselves.”</a:t>
            </a:r>
          </a:p>
          <a:p>
            <a:pPr marL="457200" lvl="0" indent="-355600" algn="l" rtl="0">
              <a:spcBef>
                <a:spcPts val="0"/>
              </a:spcBef>
              <a:spcAft>
                <a:spcPts val="0"/>
              </a:spcAft>
              <a:buClr>
                <a:schemeClr val="lt1"/>
              </a:buClr>
              <a:buSzPts val="2000"/>
              <a:buFont typeface="Karla"/>
              <a:buChar char="●"/>
            </a:pPr>
            <a:r>
              <a:rPr lang="en-IE" sz="2500" b="1" dirty="0">
                <a:solidFill>
                  <a:schemeClr val="lt1"/>
                </a:solidFill>
                <a:latin typeface="Karla"/>
                <a:ea typeface="Karla"/>
                <a:cs typeface="Karla"/>
                <a:sym typeface="Karla"/>
              </a:rPr>
              <a:t>Justice</a:t>
            </a:r>
            <a:r>
              <a:rPr lang="en-IE" sz="2500" dirty="0">
                <a:solidFill>
                  <a:schemeClr val="lt1"/>
                </a:solidFill>
                <a:latin typeface="Karla"/>
                <a:ea typeface="Karla"/>
                <a:cs typeface="Karla"/>
                <a:sym typeface="Karla"/>
              </a:rPr>
              <a:t>: “We are obligated to work for the freedom, rights, and good of everyone in the world.”</a:t>
            </a:r>
          </a:p>
          <a:p>
            <a:pPr marL="457200" lvl="0" indent="-355600" algn="l" rtl="0">
              <a:spcBef>
                <a:spcPts val="0"/>
              </a:spcBef>
              <a:spcAft>
                <a:spcPts val="0"/>
              </a:spcAft>
              <a:buClr>
                <a:schemeClr val="lt1"/>
              </a:buClr>
              <a:buSzPts val="2000"/>
              <a:buFont typeface="Karla"/>
              <a:buChar char="●"/>
            </a:pPr>
            <a:r>
              <a:rPr lang="en-IE" sz="2500" b="1" dirty="0">
                <a:solidFill>
                  <a:schemeClr val="lt1"/>
                </a:solidFill>
                <a:latin typeface="Karla"/>
                <a:ea typeface="Karla"/>
                <a:cs typeface="Karla"/>
                <a:sym typeface="Karla"/>
              </a:rPr>
              <a:t>History</a:t>
            </a:r>
            <a:r>
              <a:rPr lang="en-IE" sz="2500" dirty="0">
                <a:solidFill>
                  <a:schemeClr val="lt1"/>
                </a:solidFill>
                <a:latin typeface="Karla"/>
                <a:ea typeface="Karla"/>
                <a:cs typeface="Karla"/>
                <a:sym typeface="Karla"/>
              </a:rPr>
              <a:t>: “History is bending toward social progress and away from religion.”</a:t>
            </a:r>
          </a:p>
          <a:p>
            <a:pPr marL="0" marR="0" lvl="0" indent="0" algn="l" rtl="0">
              <a:lnSpc>
                <a:spcPct val="100000"/>
              </a:lnSpc>
              <a:spcBef>
                <a:spcPts val="0"/>
              </a:spcBef>
              <a:spcAft>
                <a:spcPts val="0"/>
              </a:spcAft>
              <a:buClr>
                <a:srgbClr val="FECE43"/>
              </a:buClr>
              <a:buSzPts val="3997"/>
              <a:buFont typeface="Karla"/>
              <a:buNone/>
            </a:pPr>
            <a:endParaRPr sz="2500" b="0" i="1" u="none" strike="noStrike" cap="none" dirty="0">
              <a:solidFill>
                <a:srgbClr val="FFFFFF"/>
              </a:solidFill>
              <a:latin typeface="Karla"/>
              <a:ea typeface="Karla"/>
              <a:cs typeface="Karla"/>
              <a:sym typeface="Karla"/>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9">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89">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89">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89">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89">
                                            <p:txEl>
                                              <p:pRg st="6" end="6"/>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89">
                                            <p:txEl>
                                              <p:pRg st="7" end="7"/>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89">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88"/>
        <p:cNvGrpSpPr/>
        <p:nvPr/>
      </p:nvGrpSpPr>
      <p:grpSpPr>
        <a:xfrm>
          <a:off x="0" y="0"/>
          <a:ext cx="0" cy="0"/>
          <a:chOff x="0" y="0"/>
          <a:chExt cx="0" cy="0"/>
        </a:xfrm>
      </p:grpSpPr>
      <p:sp>
        <p:nvSpPr>
          <p:cNvPr id="89" name="Google Shape;89;g779ac9ca9c_0_0"/>
          <p:cNvSpPr txBox="1"/>
          <p:nvPr/>
        </p:nvSpPr>
        <p:spPr>
          <a:xfrm>
            <a:off x="426875" y="269875"/>
            <a:ext cx="8251800" cy="62736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FECE43"/>
              </a:buClr>
              <a:buSzPts val="3997"/>
              <a:buFont typeface="Karla"/>
              <a:buNone/>
            </a:pPr>
            <a:r>
              <a:rPr lang="en-US" sz="3000" b="1" i="0" u="none" strike="noStrike" cap="none" dirty="0">
                <a:solidFill>
                  <a:srgbClr val="FDC300"/>
                </a:solidFill>
                <a:latin typeface="Karla"/>
                <a:ea typeface="Karla"/>
                <a:cs typeface="Karla"/>
                <a:sym typeface="Karla"/>
              </a:rPr>
              <a:t>Modern Culture = Expressive Individualism</a:t>
            </a:r>
          </a:p>
          <a:p>
            <a:pPr marL="0" marR="0" lvl="0" indent="0" algn="l" rtl="0">
              <a:lnSpc>
                <a:spcPct val="100000"/>
              </a:lnSpc>
              <a:spcBef>
                <a:spcPts val="0"/>
              </a:spcBef>
              <a:spcAft>
                <a:spcPts val="0"/>
              </a:spcAft>
              <a:buClr>
                <a:srgbClr val="FECE43"/>
              </a:buClr>
              <a:buSzPts val="3997"/>
              <a:buFont typeface="Karla"/>
              <a:buNone/>
            </a:pPr>
            <a:endParaRPr lang="en-US" sz="3000" b="1" dirty="0">
              <a:solidFill>
                <a:srgbClr val="FDC300"/>
              </a:solidFill>
              <a:effectLst/>
              <a:latin typeface="Karla"/>
              <a:ea typeface="Karla"/>
              <a:sym typeface="Karla"/>
            </a:endParaRPr>
          </a:p>
          <a:p>
            <a:pPr lvl="1">
              <a:lnSpc>
                <a:spcPct val="150000"/>
              </a:lnSpc>
              <a:buClr>
                <a:srgbClr val="FECE43"/>
              </a:buClr>
              <a:buSzPts val="3997"/>
            </a:pPr>
            <a:r>
              <a:rPr lang="en-IE" sz="2500" b="0" i="1" u="none" strike="noStrike" dirty="0">
                <a:solidFill>
                  <a:schemeClr val="bg1"/>
                </a:solidFill>
                <a:effectLst/>
                <a:latin typeface="Karla" pitchFamily="2" charset="0"/>
                <a:ea typeface="Karla" pitchFamily="2" charset="0"/>
              </a:rPr>
              <a:t>	You be you.</a:t>
            </a:r>
            <a:endParaRPr lang="en-IE" sz="2500" i="1" dirty="0">
              <a:solidFill>
                <a:schemeClr val="bg1"/>
              </a:solidFill>
              <a:latin typeface="Karla" pitchFamily="2" charset="0"/>
              <a:ea typeface="Karla" pitchFamily="2" charset="0"/>
            </a:endParaRPr>
          </a:p>
          <a:p>
            <a:pPr lvl="1">
              <a:lnSpc>
                <a:spcPct val="150000"/>
              </a:lnSpc>
              <a:buClr>
                <a:srgbClr val="FECE43"/>
              </a:buClr>
              <a:buSzPts val="3997"/>
            </a:pPr>
            <a:r>
              <a:rPr lang="en-IE" sz="2500" b="0" i="1" u="none" strike="noStrike" dirty="0">
                <a:solidFill>
                  <a:schemeClr val="bg1"/>
                </a:solidFill>
                <a:effectLst/>
                <a:latin typeface="Karla" pitchFamily="2" charset="0"/>
                <a:ea typeface="Karla" pitchFamily="2" charset="0"/>
              </a:rPr>
              <a:t>	Be true to yourself.</a:t>
            </a:r>
            <a:endParaRPr lang="en-IE" sz="2500" i="1" dirty="0">
              <a:solidFill>
                <a:schemeClr val="bg1"/>
              </a:solidFill>
              <a:latin typeface="Karla" pitchFamily="2" charset="0"/>
              <a:ea typeface="Karla" pitchFamily="2" charset="0"/>
            </a:endParaRPr>
          </a:p>
          <a:p>
            <a:pPr lvl="1">
              <a:lnSpc>
                <a:spcPct val="150000"/>
              </a:lnSpc>
              <a:buClr>
                <a:srgbClr val="FECE43"/>
              </a:buClr>
              <a:buSzPts val="3997"/>
            </a:pPr>
            <a:r>
              <a:rPr lang="en-IE" sz="2500" b="0" i="1" u="none" strike="noStrike" dirty="0">
                <a:solidFill>
                  <a:schemeClr val="bg1"/>
                </a:solidFill>
                <a:effectLst/>
                <a:latin typeface="Karla" pitchFamily="2" charset="0"/>
                <a:ea typeface="Karla" pitchFamily="2" charset="0"/>
              </a:rPr>
              <a:t>	Follow your heart.</a:t>
            </a:r>
            <a:endParaRPr lang="en-IE" sz="2500" i="1" dirty="0">
              <a:solidFill>
                <a:schemeClr val="bg1"/>
              </a:solidFill>
              <a:latin typeface="Karla" pitchFamily="2" charset="0"/>
              <a:ea typeface="Karla" pitchFamily="2" charset="0"/>
            </a:endParaRPr>
          </a:p>
          <a:p>
            <a:pPr lvl="1">
              <a:lnSpc>
                <a:spcPct val="150000"/>
              </a:lnSpc>
              <a:buClr>
                <a:srgbClr val="FECE43"/>
              </a:buClr>
              <a:buSzPts val="3997"/>
            </a:pPr>
            <a:r>
              <a:rPr lang="en-IE" sz="2500" b="0" i="1" u="none" strike="noStrike" dirty="0">
                <a:solidFill>
                  <a:schemeClr val="bg1"/>
                </a:solidFill>
                <a:effectLst/>
                <a:latin typeface="Karla" pitchFamily="2" charset="0"/>
                <a:ea typeface="Karla" pitchFamily="2" charset="0"/>
              </a:rPr>
              <a:t>	Find yourself. </a:t>
            </a:r>
          </a:p>
          <a:p>
            <a:pPr lvl="1">
              <a:lnSpc>
                <a:spcPct val="150000"/>
              </a:lnSpc>
              <a:buClr>
                <a:srgbClr val="FECE43"/>
              </a:buClr>
              <a:buSzPts val="3997"/>
            </a:pPr>
            <a:r>
              <a:rPr lang="en-IE" sz="2500" i="1" dirty="0">
                <a:solidFill>
                  <a:schemeClr val="bg1"/>
                </a:solidFill>
                <a:latin typeface="Karla" pitchFamily="2" charset="0"/>
                <a:ea typeface="Karla" pitchFamily="2" charset="0"/>
              </a:rPr>
              <a:t>	You define what’s right and wrong for you</a:t>
            </a:r>
            <a:endParaRPr lang="en-IE" sz="2500" b="0" i="1" u="none" strike="noStrike" dirty="0">
              <a:solidFill>
                <a:schemeClr val="bg1"/>
              </a:solidFill>
              <a:effectLst/>
              <a:latin typeface="Karla" pitchFamily="2" charset="0"/>
              <a:ea typeface="Karla" pitchFamily="2" charset="0"/>
            </a:endParaRPr>
          </a:p>
          <a:p>
            <a:pPr lvl="3" fontAlgn="base">
              <a:spcAft>
                <a:spcPts val="1800"/>
              </a:spcAft>
            </a:pPr>
            <a:r>
              <a:rPr lang="en-IE" sz="2500" i="1" dirty="0">
                <a:solidFill>
                  <a:schemeClr val="bg1"/>
                </a:solidFill>
                <a:latin typeface="Karla" pitchFamily="2" charset="0"/>
                <a:ea typeface="Karla" pitchFamily="2" charset="0"/>
              </a:rPr>
              <a:t>	</a:t>
            </a:r>
            <a:endParaRPr lang="en-IE" sz="2500" b="0" i="0" u="none" strike="noStrike" dirty="0">
              <a:solidFill>
                <a:schemeClr val="bg1"/>
              </a:solidFill>
              <a:effectLst/>
              <a:latin typeface="Karla" pitchFamily="2" charset="0"/>
              <a:ea typeface="Karla" pitchFamily="2" charset="0"/>
            </a:endParaRPr>
          </a:p>
          <a:p>
            <a:pPr marL="0" marR="0" lvl="0" indent="0" algn="l" rtl="0">
              <a:lnSpc>
                <a:spcPct val="100000"/>
              </a:lnSpc>
              <a:spcBef>
                <a:spcPts val="0"/>
              </a:spcBef>
              <a:spcAft>
                <a:spcPts val="0"/>
              </a:spcAft>
              <a:buClr>
                <a:srgbClr val="FECE43"/>
              </a:buClr>
              <a:buSzPts val="3997"/>
              <a:buFont typeface="Karla"/>
              <a:buNone/>
            </a:pPr>
            <a:endParaRPr sz="2500" b="0" i="1" u="none" strike="noStrike" cap="none" dirty="0">
              <a:solidFill>
                <a:srgbClr val="FFFFFF"/>
              </a:solidFill>
              <a:latin typeface="Karla"/>
              <a:ea typeface="Karla"/>
              <a:cs typeface="Karla"/>
              <a:sym typeface="Karla"/>
            </a:endParaRPr>
          </a:p>
        </p:txBody>
      </p:sp>
    </p:spTree>
    <p:extLst>
      <p:ext uri="{BB962C8B-B14F-4D97-AF65-F5344CB8AC3E}">
        <p14:creationId xmlns:p14="http://schemas.microsoft.com/office/powerpoint/2010/main" val="24779234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9">
                                            <p:txEl>
                                              <p:pRg st="2" end="2"/>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89">
                                            <p:txEl>
                                              <p:pRg st="3" end="3"/>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89">
                                            <p:txEl>
                                              <p:pRg st="4" end="4"/>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89">
                                            <p:txEl>
                                              <p:pRg st="5" end="5"/>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89">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88"/>
        <p:cNvGrpSpPr/>
        <p:nvPr/>
      </p:nvGrpSpPr>
      <p:grpSpPr>
        <a:xfrm>
          <a:off x="0" y="0"/>
          <a:ext cx="0" cy="0"/>
          <a:chOff x="0" y="0"/>
          <a:chExt cx="0" cy="0"/>
        </a:xfrm>
      </p:grpSpPr>
      <p:sp>
        <p:nvSpPr>
          <p:cNvPr id="89" name="Google Shape;89;g779ac9ca9c_0_0"/>
          <p:cNvSpPr txBox="1"/>
          <p:nvPr/>
        </p:nvSpPr>
        <p:spPr>
          <a:xfrm>
            <a:off x="426875" y="269875"/>
            <a:ext cx="8251800" cy="62736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FECE43"/>
              </a:buClr>
              <a:buSzPts val="3997"/>
              <a:buFont typeface="Karla"/>
              <a:buNone/>
            </a:pPr>
            <a:r>
              <a:rPr lang="en-US" sz="3000" b="1" i="0" u="none" strike="noStrike" cap="none" dirty="0">
                <a:solidFill>
                  <a:srgbClr val="FDC300"/>
                </a:solidFill>
                <a:latin typeface="Karla"/>
                <a:ea typeface="Karla"/>
                <a:cs typeface="Karla"/>
                <a:sym typeface="Karla"/>
              </a:rPr>
              <a:t>Modern Secular Catechism (Mark Sayers)</a:t>
            </a:r>
          </a:p>
          <a:p>
            <a:pPr marL="0" marR="0" lvl="0" indent="0" algn="l" rtl="0">
              <a:lnSpc>
                <a:spcPct val="100000"/>
              </a:lnSpc>
              <a:spcBef>
                <a:spcPts val="0"/>
              </a:spcBef>
              <a:spcAft>
                <a:spcPts val="0"/>
              </a:spcAft>
              <a:buClr>
                <a:srgbClr val="FECE43"/>
              </a:buClr>
              <a:buSzPts val="3997"/>
              <a:buFont typeface="Karla"/>
              <a:buNone/>
            </a:pPr>
            <a:endParaRPr lang="en-IE" sz="500" dirty="0">
              <a:solidFill>
                <a:schemeClr val="lt1"/>
              </a:solidFill>
              <a:latin typeface="Karla"/>
              <a:ea typeface="Karla"/>
              <a:cs typeface="Karla"/>
              <a:sym typeface="Karla"/>
            </a:endParaRPr>
          </a:p>
          <a:p>
            <a:pPr fontAlgn="base"/>
            <a:r>
              <a:rPr lang="en-IE" sz="2000" dirty="0">
                <a:solidFill>
                  <a:schemeClr val="bg1"/>
                </a:solidFill>
                <a:latin typeface="Karla" pitchFamily="2" charset="0"/>
                <a:ea typeface="Karla" pitchFamily="2" charset="0"/>
              </a:rPr>
              <a:t>The highest good is individual freedom, happiness, self-definition, and self-expression.</a:t>
            </a:r>
          </a:p>
          <a:p>
            <a:pPr fontAlgn="base"/>
            <a:r>
              <a:rPr lang="en-IE" sz="2000" dirty="0">
                <a:solidFill>
                  <a:schemeClr val="bg1"/>
                </a:solidFill>
                <a:latin typeface="Karla" pitchFamily="2" charset="0"/>
                <a:ea typeface="Karla" pitchFamily="2" charset="0"/>
              </a:rPr>
              <a:t>Traditions, religions, received wisdom, regulations, and social ties that restrict individual freedom, happiness, self-definition, and self-expression must be reshaped, deconstructed, or destroyed.</a:t>
            </a:r>
          </a:p>
          <a:p>
            <a:pPr fontAlgn="base"/>
            <a:r>
              <a:rPr lang="en-IE" sz="2000" dirty="0">
                <a:solidFill>
                  <a:schemeClr val="bg1"/>
                </a:solidFill>
                <a:latin typeface="Karla" pitchFamily="2" charset="0"/>
                <a:ea typeface="Karla" pitchFamily="2" charset="0"/>
              </a:rPr>
              <a:t>The world will inevitably improve as the scope of individual freedom grows. Technology —in particular the internet—will motor this progression toward utopia.</a:t>
            </a:r>
          </a:p>
          <a:p>
            <a:pPr fontAlgn="base"/>
            <a:r>
              <a:rPr lang="en-IE" sz="2000" dirty="0">
                <a:solidFill>
                  <a:schemeClr val="bg1"/>
                </a:solidFill>
                <a:latin typeface="Karla" pitchFamily="2" charset="0"/>
                <a:ea typeface="Karla" pitchFamily="2" charset="0"/>
              </a:rPr>
              <a:t>The primary social ethic is tolerance of everyone’s self-defined quest for individual freedom and self-expression. Any deviation from this ethic of tolerance is dangerous and must not be tolerated. Therefore social justice is less about economic or class inequality, and more about issues of equality relating to individual identity, self-expression, and personal autonomy.</a:t>
            </a:r>
          </a:p>
          <a:p>
            <a:pPr fontAlgn="base"/>
            <a:r>
              <a:rPr lang="en-IE" sz="2000" dirty="0">
                <a:solidFill>
                  <a:schemeClr val="bg1"/>
                </a:solidFill>
                <a:latin typeface="Karla" pitchFamily="2" charset="0"/>
                <a:ea typeface="Karla" pitchFamily="2" charset="0"/>
              </a:rPr>
              <a:t>Humans are inherently good.</a:t>
            </a:r>
          </a:p>
          <a:p>
            <a:pPr fontAlgn="base"/>
            <a:r>
              <a:rPr lang="en-IE" sz="2000" dirty="0">
                <a:solidFill>
                  <a:schemeClr val="bg1"/>
                </a:solidFill>
                <a:latin typeface="Karla" pitchFamily="2" charset="0"/>
                <a:ea typeface="Karla" pitchFamily="2" charset="0"/>
              </a:rPr>
              <a:t>Large-scale structures and institutions are suspicious at best and evil at worst.</a:t>
            </a:r>
          </a:p>
          <a:p>
            <a:pPr fontAlgn="base"/>
            <a:r>
              <a:rPr lang="en-IE" sz="2000" dirty="0">
                <a:solidFill>
                  <a:schemeClr val="bg1"/>
                </a:solidFill>
                <a:latin typeface="Karla" pitchFamily="2" charset="0"/>
                <a:ea typeface="Karla" pitchFamily="2" charset="0"/>
              </a:rPr>
              <a:t>Forms of external authority are rejected and personal authenticity is lauded.</a:t>
            </a:r>
          </a:p>
          <a:p>
            <a:pPr marL="0" marR="0" lvl="0" indent="0" algn="l" rtl="0">
              <a:lnSpc>
                <a:spcPct val="100000"/>
              </a:lnSpc>
              <a:spcBef>
                <a:spcPts val="0"/>
              </a:spcBef>
              <a:spcAft>
                <a:spcPts val="0"/>
              </a:spcAft>
              <a:buClr>
                <a:srgbClr val="FECE43"/>
              </a:buClr>
              <a:buSzPts val="3997"/>
              <a:buFont typeface="Karla"/>
              <a:buNone/>
            </a:pPr>
            <a:endParaRPr sz="2500" b="0" i="1" u="none" strike="noStrike" cap="none" dirty="0">
              <a:solidFill>
                <a:srgbClr val="FFFFFF"/>
              </a:solidFill>
              <a:latin typeface="Karla"/>
              <a:ea typeface="Karla"/>
              <a:cs typeface="Karla"/>
              <a:sym typeface="Karla"/>
            </a:endParaRPr>
          </a:p>
        </p:txBody>
      </p:sp>
    </p:spTree>
    <p:extLst>
      <p:ext uri="{BB962C8B-B14F-4D97-AF65-F5344CB8AC3E}">
        <p14:creationId xmlns:p14="http://schemas.microsoft.com/office/powerpoint/2010/main" val="12672753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9">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89">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89">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89">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89">
                                            <p:txEl>
                                              <p:pRg st="6" end="6"/>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89">
                                            <p:txEl>
                                              <p:pRg st="7" end="7"/>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89">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88"/>
        <p:cNvGrpSpPr/>
        <p:nvPr/>
      </p:nvGrpSpPr>
      <p:grpSpPr>
        <a:xfrm>
          <a:off x="0" y="0"/>
          <a:ext cx="0" cy="0"/>
          <a:chOff x="0" y="0"/>
          <a:chExt cx="0" cy="0"/>
        </a:xfrm>
      </p:grpSpPr>
      <p:sp>
        <p:nvSpPr>
          <p:cNvPr id="89" name="Google Shape;89;g779ac9ca9c_0_0"/>
          <p:cNvSpPr txBox="1"/>
          <p:nvPr/>
        </p:nvSpPr>
        <p:spPr>
          <a:xfrm>
            <a:off x="426875" y="269875"/>
            <a:ext cx="8251800" cy="62736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FECE43"/>
              </a:buClr>
              <a:buSzPts val="3997"/>
              <a:buFont typeface="Karla"/>
              <a:buNone/>
            </a:pPr>
            <a:r>
              <a:rPr lang="en-US" sz="3000" b="1" i="0" u="none" strike="noStrike" cap="none" dirty="0">
                <a:solidFill>
                  <a:srgbClr val="FDC300"/>
                </a:solidFill>
                <a:latin typeface="Karla"/>
                <a:ea typeface="Karla"/>
                <a:cs typeface="Karla"/>
                <a:sym typeface="Karla"/>
              </a:rPr>
              <a:t>The bible’s catechism</a:t>
            </a:r>
            <a:endParaRPr lang="en-US" sz="2700" b="1" cap="none" dirty="0">
              <a:solidFill>
                <a:srgbClr val="FDC300"/>
              </a:solidFill>
              <a:latin typeface="Karla"/>
              <a:ea typeface="Karla"/>
              <a:cs typeface="Karla"/>
              <a:sym typeface="Karla"/>
            </a:endParaRPr>
          </a:p>
          <a:p>
            <a:pPr marL="342900" marR="0" lvl="0" indent="-342900" algn="l" rtl="0">
              <a:lnSpc>
                <a:spcPct val="100000"/>
              </a:lnSpc>
              <a:spcBef>
                <a:spcPts val="0"/>
              </a:spcBef>
              <a:spcAft>
                <a:spcPts val="0"/>
              </a:spcAft>
              <a:buClr>
                <a:schemeClr val="bg1"/>
              </a:buClr>
              <a:buSzPts val="3997"/>
              <a:buFont typeface="Arial" panose="020B0604020202020204" pitchFamily="34" charset="0"/>
              <a:buChar char="•"/>
            </a:pPr>
            <a:endParaRPr lang="en-US" sz="2000" b="1" dirty="0">
              <a:solidFill>
                <a:schemeClr val="bg1"/>
              </a:solidFill>
              <a:latin typeface="Karla" pitchFamily="2" charset="0"/>
              <a:ea typeface="Karla" pitchFamily="2" charset="0"/>
              <a:cs typeface="Karla"/>
              <a:sym typeface="Karla"/>
            </a:endParaRPr>
          </a:p>
          <a:p>
            <a:pPr marL="342900" indent="-342900" rtl="0" fontAlgn="base">
              <a:spcBef>
                <a:spcPts val="0"/>
              </a:spcBef>
              <a:spcAft>
                <a:spcPts val="0"/>
              </a:spcAft>
              <a:buClr>
                <a:schemeClr val="bg1"/>
              </a:buClr>
              <a:buFont typeface="Arial" panose="020B0604020202020204" pitchFamily="34" charset="0"/>
              <a:buChar char="•"/>
            </a:pPr>
            <a:r>
              <a:rPr lang="en-IE" sz="2500" b="1" i="0" u="none" strike="noStrike" dirty="0">
                <a:solidFill>
                  <a:schemeClr val="bg1"/>
                </a:solidFill>
                <a:effectLst/>
                <a:latin typeface="Karla" pitchFamily="2" charset="0"/>
                <a:ea typeface="Karla" pitchFamily="2" charset="0"/>
              </a:rPr>
              <a:t>“my truth”  </a:t>
            </a:r>
            <a:r>
              <a:rPr lang="en-IE" sz="2500" b="0" i="0" u="none" strike="noStrike" dirty="0">
                <a:solidFill>
                  <a:schemeClr val="bg1"/>
                </a:solidFill>
                <a:effectLst/>
                <a:latin typeface="Karla" pitchFamily="2" charset="0"/>
                <a:ea typeface="Karla" pitchFamily="2" charset="0"/>
              </a:rPr>
              <a:t>- All truth is God’s truth; He is the truth</a:t>
            </a:r>
          </a:p>
          <a:p>
            <a:pPr marL="342900" indent="-342900" rtl="0" fontAlgn="base">
              <a:spcBef>
                <a:spcPts val="0"/>
              </a:spcBef>
              <a:spcAft>
                <a:spcPts val="0"/>
              </a:spcAft>
              <a:buClr>
                <a:schemeClr val="bg1"/>
              </a:buClr>
              <a:buFont typeface="Arial" panose="020B0604020202020204" pitchFamily="34" charset="0"/>
              <a:buChar char="•"/>
            </a:pPr>
            <a:endParaRPr lang="en-IE" sz="2000" b="0" i="0" u="none" strike="noStrike" dirty="0">
              <a:solidFill>
                <a:schemeClr val="bg1"/>
              </a:solidFill>
              <a:effectLst/>
              <a:latin typeface="Karla" pitchFamily="2" charset="0"/>
              <a:ea typeface="Karla" pitchFamily="2" charset="0"/>
            </a:endParaRPr>
          </a:p>
          <a:p>
            <a:pPr marL="342900" indent="-342900" rtl="0" fontAlgn="base">
              <a:spcBef>
                <a:spcPts val="0"/>
              </a:spcBef>
              <a:spcAft>
                <a:spcPts val="0"/>
              </a:spcAft>
              <a:buClr>
                <a:schemeClr val="bg1"/>
              </a:buClr>
              <a:buFont typeface="Arial" panose="020B0604020202020204" pitchFamily="34" charset="0"/>
              <a:buChar char="•"/>
            </a:pPr>
            <a:r>
              <a:rPr lang="en-IE" sz="2500" b="1" i="0" u="none" strike="noStrike" dirty="0">
                <a:solidFill>
                  <a:schemeClr val="bg1"/>
                </a:solidFill>
                <a:effectLst/>
                <a:latin typeface="Karla" pitchFamily="2" charset="0"/>
                <a:ea typeface="Karla" pitchFamily="2" charset="0"/>
              </a:rPr>
              <a:t>“do what makes you happy” </a:t>
            </a:r>
            <a:r>
              <a:rPr lang="en-IE" sz="2500" b="0" i="0" u="none" strike="noStrike" dirty="0">
                <a:solidFill>
                  <a:schemeClr val="bg1"/>
                </a:solidFill>
                <a:effectLst/>
                <a:latin typeface="Karla" pitchFamily="2" charset="0"/>
                <a:ea typeface="Karla" pitchFamily="2" charset="0"/>
              </a:rPr>
              <a:t>-  you don’t belong to yourself; you’re a creature made by God and accountable to God</a:t>
            </a:r>
          </a:p>
          <a:p>
            <a:pPr marL="342900" indent="-342900" rtl="0" fontAlgn="base">
              <a:spcBef>
                <a:spcPts val="0"/>
              </a:spcBef>
              <a:spcAft>
                <a:spcPts val="0"/>
              </a:spcAft>
              <a:buClr>
                <a:schemeClr val="bg1"/>
              </a:buClr>
              <a:buFont typeface="Arial" panose="020B0604020202020204" pitchFamily="34" charset="0"/>
              <a:buChar char="•"/>
            </a:pPr>
            <a:endParaRPr lang="en-IE" sz="2000" b="0" i="0" u="none" strike="noStrike" dirty="0">
              <a:solidFill>
                <a:schemeClr val="bg1"/>
              </a:solidFill>
              <a:effectLst/>
              <a:latin typeface="Karla" pitchFamily="2" charset="0"/>
              <a:ea typeface="Karla" pitchFamily="2" charset="0"/>
            </a:endParaRPr>
          </a:p>
          <a:p>
            <a:pPr marL="342900" indent="-342900" rtl="0" fontAlgn="base">
              <a:spcBef>
                <a:spcPts val="0"/>
              </a:spcBef>
              <a:spcAft>
                <a:spcPts val="0"/>
              </a:spcAft>
              <a:buClr>
                <a:schemeClr val="bg1"/>
              </a:buClr>
              <a:buFont typeface="Arial" panose="020B0604020202020204" pitchFamily="34" charset="0"/>
              <a:buChar char="•"/>
            </a:pPr>
            <a:r>
              <a:rPr lang="en-IE" sz="2500" b="1" i="0" u="none" strike="noStrike" dirty="0">
                <a:solidFill>
                  <a:schemeClr val="bg1"/>
                </a:solidFill>
                <a:effectLst/>
                <a:latin typeface="Karla" pitchFamily="2" charset="0"/>
                <a:ea typeface="Karla" pitchFamily="2" charset="0"/>
              </a:rPr>
              <a:t>“follow your heart” </a:t>
            </a:r>
            <a:r>
              <a:rPr lang="en-IE" sz="2500" b="0" i="0" u="none" strike="noStrike" dirty="0">
                <a:solidFill>
                  <a:schemeClr val="bg1"/>
                </a:solidFill>
                <a:effectLst/>
                <a:latin typeface="Karla" pitchFamily="2" charset="0"/>
                <a:ea typeface="Karla" pitchFamily="2" charset="0"/>
              </a:rPr>
              <a:t>- the heart is deceitful; it’s not a compass</a:t>
            </a:r>
          </a:p>
          <a:p>
            <a:pPr marL="342900" indent="-342900" rtl="0" fontAlgn="base">
              <a:spcBef>
                <a:spcPts val="0"/>
              </a:spcBef>
              <a:spcAft>
                <a:spcPts val="0"/>
              </a:spcAft>
              <a:buClr>
                <a:schemeClr val="bg1"/>
              </a:buClr>
              <a:buFont typeface="Arial" panose="020B0604020202020204" pitchFamily="34" charset="0"/>
              <a:buChar char="•"/>
            </a:pPr>
            <a:endParaRPr lang="en-IE" sz="2000" b="0" i="0" u="none" strike="noStrike" dirty="0">
              <a:solidFill>
                <a:schemeClr val="bg1"/>
              </a:solidFill>
              <a:effectLst/>
              <a:latin typeface="Karla" pitchFamily="2" charset="0"/>
              <a:ea typeface="Karla" pitchFamily="2" charset="0"/>
            </a:endParaRPr>
          </a:p>
          <a:p>
            <a:pPr marL="342900" indent="-342900" rtl="0" fontAlgn="base">
              <a:spcBef>
                <a:spcPts val="0"/>
              </a:spcBef>
              <a:spcAft>
                <a:spcPts val="0"/>
              </a:spcAft>
              <a:buClr>
                <a:schemeClr val="bg1"/>
              </a:buClr>
              <a:buFont typeface="Arial" panose="020B0604020202020204" pitchFamily="34" charset="0"/>
              <a:buChar char="•"/>
            </a:pPr>
            <a:r>
              <a:rPr lang="en-IE" sz="2500" b="1" i="0" u="none" strike="noStrike" dirty="0">
                <a:solidFill>
                  <a:schemeClr val="bg1"/>
                </a:solidFill>
                <a:effectLst/>
                <a:latin typeface="Karla" pitchFamily="2" charset="0"/>
                <a:ea typeface="Karla" pitchFamily="2" charset="0"/>
              </a:rPr>
              <a:t>“you can’t help who you love” </a:t>
            </a:r>
            <a:r>
              <a:rPr lang="en-IE" sz="2500" b="0" i="0" u="none" strike="noStrike" dirty="0">
                <a:solidFill>
                  <a:schemeClr val="bg1"/>
                </a:solidFill>
                <a:effectLst/>
                <a:latin typeface="Karla" pitchFamily="2" charset="0"/>
                <a:ea typeface="Karla" pitchFamily="2" charset="0"/>
              </a:rPr>
              <a:t>- were not free to act on every impulse; our bodies belong to God</a:t>
            </a:r>
          </a:p>
          <a:p>
            <a:pPr marL="342900" indent="-342900" rtl="0" fontAlgn="base">
              <a:spcBef>
                <a:spcPts val="0"/>
              </a:spcBef>
              <a:spcAft>
                <a:spcPts val="0"/>
              </a:spcAft>
              <a:buClr>
                <a:schemeClr val="bg1"/>
              </a:buClr>
              <a:buFont typeface="Arial" panose="020B0604020202020204" pitchFamily="34" charset="0"/>
              <a:buChar char="•"/>
            </a:pPr>
            <a:endParaRPr lang="en-IE" sz="2000" b="0" i="0" u="none" strike="noStrike" dirty="0">
              <a:solidFill>
                <a:schemeClr val="bg1"/>
              </a:solidFill>
              <a:effectLst/>
              <a:latin typeface="Karla" pitchFamily="2" charset="0"/>
              <a:ea typeface="Karla" pitchFamily="2" charset="0"/>
            </a:endParaRPr>
          </a:p>
          <a:p>
            <a:pPr marL="342900" indent="-342900" rtl="0" fontAlgn="base">
              <a:spcBef>
                <a:spcPts val="0"/>
              </a:spcBef>
              <a:spcAft>
                <a:spcPts val="0"/>
              </a:spcAft>
              <a:buClr>
                <a:schemeClr val="bg1"/>
              </a:buClr>
              <a:buFont typeface="Arial" panose="020B0604020202020204" pitchFamily="34" charset="0"/>
              <a:buChar char="•"/>
            </a:pPr>
            <a:r>
              <a:rPr lang="en-IE" sz="2500" b="1" i="0" u="none" strike="noStrike" dirty="0">
                <a:solidFill>
                  <a:schemeClr val="bg1"/>
                </a:solidFill>
                <a:effectLst/>
                <a:latin typeface="Karla" pitchFamily="2" charset="0"/>
                <a:ea typeface="Karla" pitchFamily="2" charset="0"/>
              </a:rPr>
              <a:t>“what I feel like on the inside is more accurate than my body” </a:t>
            </a:r>
            <a:r>
              <a:rPr lang="en-IE" sz="2500" b="0" i="0" u="none" strike="noStrike" dirty="0">
                <a:solidFill>
                  <a:schemeClr val="bg1"/>
                </a:solidFill>
                <a:effectLst/>
                <a:latin typeface="Karla" pitchFamily="2" charset="0"/>
                <a:ea typeface="Karla" pitchFamily="2" charset="0"/>
              </a:rPr>
              <a:t>- your body has a purpose and design given by God</a:t>
            </a:r>
          </a:p>
          <a:p>
            <a:pPr marL="0" marR="0" lvl="0" indent="0" algn="l" rtl="0">
              <a:lnSpc>
                <a:spcPct val="100000"/>
              </a:lnSpc>
              <a:spcBef>
                <a:spcPts val="0"/>
              </a:spcBef>
              <a:spcAft>
                <a:spcPts val="0"/>
              </a:spcAft>
              <a:buClr>
                <a:srgbClr val="FECE43"/>
              </a:buClr>
              <a:buSzPts val="3997"/>
              <a:buFont typeface="Karla"/>
              <a:buNone/>
            </a:pPr>
            <a:endParaRPr lang="en-US" sz="2700" b="1" dirty="0">
              <a:solidFill>
                <a:srgbClr val="FDC300"/>
              </a:solidFill>
              <a:latin typeface="Karla"/>
              <a:ea typeface="Karla"/>
              <a:cs typeface="Karla"/>
              <a:sym typeface="Karla"/>
            </a:endParaRPr>
          </a:p>
        </p:txBody>
      </p:sp>
    </p:spTree>
    <p:extLst>
      <p:ext uri="{BB962C8B-B14F-4D97-AF65-F5344CB8AC3E}">
        <p14:creationId xmlns:p14="http://schemas.microsoft.com/office/powerpoint/2010/main" val="37104857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9">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89">
                                            <p:txEl>
                                              <p:pRg st="4" end="4"/>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89">
                                            <p:txEl>
                                              <p:pRg st="6" end="6"/>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89">
                                            <p:txEl>
                                              <p:pRg st="8" end="8"/>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89">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83"/>
        <p:cNvGrpSpPr/>
        <p:nvPr/>
      </p:nvGrpSpPr>
      <p:grpSpPr>
        <a:xfrm>
          <a:off x="0" y="0"/>
          <a:ext cx="0" cy="0"/>
          <a:chOff x="0" y="0"/>
          <a:chExt cx="0" cy="0"/>
        </a:xfrm>
      </p:grpSpPr>
      <p:sp>
        <p:nvSpPr>
          <p:cNvPr id="84" name="Google Shape;84;g773752fe67_0_0"/>
          <p:cNvSpPr txBox="1"/>
          <p:nvPr/>
        </p:nvSpPr>
        <p:spPr>
          <a:xfrm>
            <a:off x="471225" y="454250"/>
            <a:ext cx="8221500" cy="4959900"/>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rgbClr val="FECE43"/>
              </a:buClr>
              <a:buSzPts val="3997"/>
              <a:buFont typeface="Karla"/>
              <a:buNone/>
            </a:pPr>
            <a:endParaRPr sz="1000" b="1" i="0" u="none" strike="noStrike" cap="none" dirty="0">
              <a:solidFill>
                <a:srgbClr val="FECE43"/>
              </a:solidFill>
              <a:latin typeface="Karla"/>
              <a:ea typeface="Karla"/>
              <a:cs typeface="Karla"/>
              <a:sym typeface="Karla"/>
            </a:endParaRPr>
          </a:p>
          <a:p>
            <a:pPr marL="0" marR="0" lvl="0" indent="0" algn="l" rtl="0">
              <a:lnSpc>
                <a:spcPct val="100000"/>
              </a:lnSpc>
              <a:spcBef>
                <a:spcPts val="0"/>
              </a:spcBef>
              <a:spcAft>
                <a:spcPts val="0"/>
              </a:spcAft>
              <a:buClr>
                <a:srgbClr val="FECE43"/>
              </a:buClr>
              <a:buSzPts val="3997"/>
              <a:buFont typeface="Karla"/>
              <a:buNone/>
            </a:pPr>
            <a:r>
              <a:rPr lang="en-US" sz="3200" b="1" dirty="0">
                <a:solidFill>
                  <a:srgbClr val="FDC300"/>
                </a:solidFill>
                <a:latin typeface="Karla"/>
                <a:ea typeface="Karla"/>
                <a:cs typeface="Karla"/>
                <a:sym typeface="Karla"/>
              </a:rPr>
              <a:t>Part 1 - WHY Family Worship</a:t>
            </a:r>
            <a:endParaRPr sz="3200" b="1" i="0" u="none" strike="noStrike" cap="none" dirty="0">
              <a:solidFill>
                <a:srgbClr val="FDC300"/>
              </a:solidFill>
              <a:latin typeface="Karla"/>
              <a:ea typeface="Karla"/>
              <a:cs typeface="Karla"/>
              <a:sym typeface="Karla"/>
            </a:endParaRPr>
          </a:p>
          <a:p>
            <a:pPr marL="0" marR="0" lvl="0" indent="0" algn="l" rtl="0">
              <a:lnSpc>
                <a:spcPct val="100000"/>
              </a:lnSpc>
              <a:spcBef>
                <a:spcPts val="0"/>
              </a:spcBef>
              <a:spcAft>
                <a:spcPts val="0"/>
              </a:spcAft>
              <a:buClr>
                <a:srgbClr val="000000"/>
              </a:buClr>
              <a:buSzPts val="2500"/>
              <a:buFont typeface="Arial"/>
              <a:buNone/>
            </a:pPr>
            <a:endParaRPr lang="en-US" sz="1000" b="0" i="0" u="none" strike="noStrike" cap="none" dirty="0">
              <a:solidFill>
                <a:schemeClr val="lt1"/>
              </a:solidFill>
              <a:latin typeface="Karla"/>
              <a:ea typeface="Karla"/>
              <a:cs typeface="Karla"/>
              <a:sym typeface="Karla"/>
            </a:endParaRPr>
          </a:p>
          <a:p>
            <a:pPr marL="0" marR="0" lvl="0" indent="0" algn="l" rtl="0">
              <a:lnSpc>
                <a:spcPct val="100000"/>
              </a:lnSpc>
              <a:spcBef>
                <a:spcPts val="0"/>
              </a:spcBef>
              <a:spcAft>
                <a:spcPts val="0"/>
              </a:spcAft>
              <a:buClr>
                <a:srgbClr val="000000"/>
              </a:buClr>
              <a:buSzPts val="2500"/>
              <a:buFont typeface="Arial"/>
              <a:buNone/>
            </a:pPr>
            <a:endParaRPr sz="1000" b="0" i="0" u="none" strike="noStrike" cap="none" dirty="0">
              <a:solidFill>
                <a:schemeClr val="lt1"/>
              </a:solidFill>
              <a:latin typeface="Karla"/>
              <a:ea typeface="Karla"/>
              <a:cs typeface="Karla"/>
              <a:sym typeface="Karla"/>
            </a:endParaRPr>
          </a:p>
          <a:p>
            <a:pPr rtl="0">
              <a:spcBef>
                <a:spcPts val="0"/>
              </a:spcBef>
              <a:spcAft>
                <a:spcPts val="0"/>
              </a:spcAft>
            </a:pPr>
            <a:r>
              <a:rPr lang="en-IE" sz="2500" b="1" i="0" u="sng" dirty="0">
                <a:solidFill>
                  <a:schemeClr val="bg1"/>
                </a:solidFill>
                <a:effectLst/>
                <a:latin typeface="Karla" pitchFamily="2" charset="0"/>
                <a:ea typeface="Karla" pitchFamily="2" charset="0"/>
              </a:rPr>
              <a:t>Othe</a:t>
            </a:r>
            <a:r>
              <a:rPr lang="en-IE" sz="2500" b="1" u="sng" dirty="0">
                <a:solidFill>
                  <a:schemeClr val="bg1"/>
                </a:solidFill>
                <a:latin typeface="Karla" pitchFamily="2" charset="0"/>
                <a:ea typeface="Karla" pitchFamily="2" charset="0"/>
              </a:rPr>
              <a:t>r reasons</a:t>
            </a:r>
            <a:endParaRPr lang="en-IE" sz="2500" b="1" i="0" u="sng" dirty="0">
              <a:solidFill>
                <a:schemeClr val="bg1"/>
              </a:solidFill>
              <a:effectLst/>
              <a:latin typeface="Karla" pitchFamily="2" charset="0"/>
              <a:ea typeface="Karla" pitchFamily="2" charset="0"/>
            </a:endParaRPr>
          </a:p>
          <a:p>
            <a:pPr rtl="0">
              <a:spcBef>
                <a:spcPts val="0"/>
              </a:spcBef>
              <a:spcAft>
                <a:spcPts val="0"/>
              </a:spcAft>
            </a:pPr>
            <a:endParaRPr lang="en-IE" sz="2500" b="1" u="sng" dirty="0">
              <a:solidFill>
                <a:schemeClr val="bg1"/>
              </a:solidFill>
              <a:latin typeface="Karla" pitchFamily="2" charset="0"/>
              <a:ea typeface="Karla" pitchFamily="2" charset="0"/>
            </a:endParaRPr>
          </a:p>
          <a:p>
            <a:pPr marL="457200" indent="-457200" rtl="0">
              <a:spcBef>
                <a:spcPts val="0"/>
              </a:spcBef>
              <a:spcAft>
                <a:spcPts val="0"/>
              </a:spcAft>
              <a:buClr>
                <a:schemeClr val="bg1"/>
              </a:buClr>
              <a:buFont typeface="+mj-lt"/>
              <a:buAutoNum type="arabicPeriod"/>
            </a:pPr>
            <a:r>
              <a:rPr lang="en-IE" sz="2500" dirty="0">
                <a:solidFill>
                  <a:schemeClr val="bg1"/>
                </a:solidFill>
                <a:latin typeface="Karla" pitchFamily="2" charset="0"/>
                <a:ea typeface="Karla" pitchFamily="2" charset="0"/>
              </a:rPr>
              <a:t>Someone is going to catechise your kids</a:t>
            </a:r>
          </a:p>
          <a:p>
            <a:pPr marL="457200" indent="-457200" rtl="0">
              <a:spcBef>
                <a:spcPts val="0"/>
              </a:spcBef>
              <a:spcAft>
                <a:spcPts val="0"/>
              </a:spcAft>
              <a:buClr>
                <a:schemeClr val="bg1"/>
              </a:buClr>
              <a:buFont typeface="+mj-lt"/>
              <a:buAutoNum type="arabicPeriod"/>
            </a:pPr>
            <a:endParaRPr lang="en-IE" sz="2500" dirty="0">
              <a:solidFill>
                <a:schemeClr val="bg1"/>
              </a:solidFill>
              <a:latin typeface="Karla" pitchFamily="2" charset="0"/>
              <a:ea typeface="Karla" pitchFamily="2" charset="0"/>
            </a:endParaRPr>
          </a:p>
          <a:p>
            <a:pPr marL="457200" indent="-457200" rtl="0">
              <a:spcBef>
                <a:spcPts val="0"/>
              </a:spcBef>
              <a:spcAft>
                <a:spcPts val="0"/>
              </a:spcAft>
              <a:buClr>
                <a:schemeClr val="bg1"/>
              </a:buClr>
              <a:buFont typeface="+mj-lt"/>
              <a:buAutoNum type="arabicPeriod"/>
            </a:pPr>
            <a:r>
              <a:rPr lang="en-IE" sz="2500" dirty="0">
                <a:solidFill>
                  <a:schemeClr val="bg1"/>
                </a:solidFill>
                <a:latin typeface="Karla" pitchFamily="2" charset="0"/>
                <a:ea typeface="Karla" pitchFamily="2" charset="0"/>
              </a:rPr>
              <a:t>It centres the home &amp; binds the family together</a:t>
            </a:r>
          </a:p>
          <a:p>
            <a:pPr marL="457200" indent="-457200" rtl="0">
              <a:spcBef>
                <a:spcPts val="0"/>
              </a:spcBef>
              <a:spcAft>
                <a:spcPts val="0"/>
              </a:spcAft>
              <a:buClr>
                <a:schemeClr val="bg1"/>
              </a:buClr>
              <a:buFont typeface="+mj-lt"/>
              <a:buAutoNum type="arabicPeriod"/>
            </a:pPr>
            <a:endParaRPr lang="en-IE" sz="2500" dirty="0">
              <a:solidFill>
                <a:schemeClr val="bg1"/>
              </a:solidFill>
              <a:latin typeface="Karla" pitchFamily="2" charset="0"/>
              <a:ea typeface="Karla" pitchFamily="2" charset="0"/>
            </a:endParaRPr>
          </a:p>
          <a:p>
            <a:pPr marL="457200" indent="-457200" rtl="0">
              <a:spcBef>
                <a:spcPts val="0"/>
              </a:spcBef>
              <a:spcAft>
                <a:spcPts val="0"/>
              </a:spcAft>
              <a:buClr>
                <a:schemeClr val="bg1"/>
              </a:buClr>
              <a:buFont typeface="+mj-lt"/>
              <a:buAutoNum type="arabicPeriod"/>
            </a:pPr>
            <a:r>
              <a:rPr lang="en-IE" sz="2500" dirty="0">
                <a:solidFill>
                  <a:schemeClr val="bg1"/>
                </a:solidFill>
                <a:latin typeface="Karla" pitchFamily="2" charset="0"/>
                <a:ea typeface="Karla" pitchFamily="2" charset="0"/>
              </a:rPr>
              <a:t>It encourages peace &amp; Christian character in the home</a:t>
            </a:r>
          </a:p>
          <a:p>
            <a:pPr marL="457200" indent="-457200" rtl="0">
              <a:spcBef>
                <a:spcPts val="0"/>
              </a:spcBef>
              <a:spcAft>
                <a:spcPts val="0"/>
              </a:spcAft>
              <a:buClr>
                <a:schemeClr val="bg1"/>
              </a:buClr>
              <a:buFont typeface="+mj-lt"/>
              <a:buAutoNum type="arabicPeriod"/>
            </a:pPr>
            <a:endParaRPr lang="en-IE" sz="2500" dirty="0">
              <a:solidFill>
                <a:schemeClr val="bg1"/>
              </a:solidFill>
              <a:latin typeface="Karla" pitchFamily="2" charset="0"/>
              <a:ea typeface="Karla" pitchFamily="2" charset="0"/>
            </a:endParaRPr>
          </a:p>
          <a:p>
            <a:pPr marL="457200" indent="-457200" rtl="0">
              <a:spcBef>
                <a:spcPts val="0"/>
              </a:spcBef>
              <a:spcAft>
                <a:spcPts val="0"/>
              </a:spcAft>
              <a:buClr>
                <a:schemeClr val="bg1"/>
              </a:buClr>
              <a:buFont typeface="+mj-lt"/>
              <a:buAutoNum type="arabicPeriod"/>
            </a:pPr>
            <a:r>
              <a:rPr lang="en-IE" sz="2500" dirty="0">
                <a:solidFill>
                  <a:schemeClr val="bg1"/>
                </a:solidFill>
                <a:latin typeface="Karla" pitchFamily="2" charset="0"/>
                <a:ea typeface="Karla" pitchFamily="2" charset="0"/>
              </a:rPr>
              <a:t>It models &amp; trains children in private worship &amp; life-long discipleship</a:t>
            </a:r>
          </a:p>
          <a:p>
            <a:br>
              <a:rPr lang="en-IE" sz="2800" dirty="0"/>
            </a:br>
            <a:endParaRPr lang="en-IE" sz="2500" dirty="0">
              <a:solidFill>
                <a:schemeClr val="bg1"/>
              </a:solidFill>
              <a:latin typeface="Karla" pitchFamily="2" charset="0"/>
              <a:ea typeface="Karla" pitchFamily="2" charset="0"/>
            </a:endParaRPr>
          </a:p>
          <a:p>
            <a:pPr marL="457200" indent="-457200" rtl="0">
              <a:spcBef>
                <a:spcPts val="0"/>
              </a:spcBef>
              <a:spcAft>
                <a:spcPts val="0"/>
              </a:spcAft>
              <a:buClr>
                <a:schemeClr val="bg1"/>
              </a:buClr>
              <a:buFont typeface="+mj-lt"/>
              <a:buAutoNum type="arabicPeriod"/>
            </a:pPr>
            <a:endParaRPr lang="en-IE" sz="2500" dirty="0">
              <a:solidFill>
                <a:schemeClr val="bg1"/>
              </a:solidFill>
              <a:effectLst/>
              <a:latin typeface="Karla" pitchFamily="2" charset="0"/>
              <a:ea typeface="Karla" pitchFamily="2" charset="0"/>
            </a:endParaRPr>
          </a:p>
        </p:txBody>
      </p:sp>
    </p:spTree>
    <p:extLst>
      <p:ext uri="{BB962C8B-B14F-4D97-AF65-F5344CB8AC3E}">
        <p14:creationId xmlns:p14="http://schemas.microsoft.com/office/powerpoint/2010/main" val="36388359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4">
                                            <p:txEl>
                                              <p:pRg st="8" end="8"/>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84">
                                            <p:txEl>
                                              <p:pRg st="10" end="1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84">
                                            <p:txEl>
                                              <p:pRg st="12" end="1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93"/>
        <p:cNvGrpSpPr/>
        <p:nvPr/>
      </p:nvGrpSpPr>
      <p:grpSpPr>
        <a:xfrm>
          <a:off x="0" y="0"/>
          <a:ext cx="0" cy="0"/>
          <a:chOff x="0" y="0"/>
          <a:chExt cx="0" cy="0"/>
        </a:xfrm>
      </p:grpSpPr>
      <p:sp>
        <p:nvSpPr>
          <p:cNvPr id="94" name="Google Shape;94;g779ac9ca9c_0_130"/>
          <p:cNvSpPr txBox="1"/>
          <p:nvPr/>
        </p:nvSpPr>
        <p:spPr>
          <a:xfrm>
            <a:off x="426875" y="269875"/>
            <a:ext cx="8251800" cy="62736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FECE43"/>
              </a:buClr>
              <a:buSzPts val="3997"/>
              <a:buFont typeface="Karla"/>
              <a:buNone/>
            </a:pPr>
            <a:r>
              <a:rPr lang="en-IE" sz="2800" b="1" i="0" strike="noStrike" dirty="0">
                <a:solidFill>
                  <a:srgbClr val="FFC000"/>
                </a:solidFill>
                <a:effectLst/>
                <a:latin typeface="Karla" pitchFamily="2" charset="0"/>
                <a:ea typeface="Karla" pitchFamily="2" charset="0"/>
              </a:rPr>
              <a:t>Spiritual Practices Common To Kids Who Flourish As Adults </a:t>
            </a:r>
            <a:endParaRPr lang="en-US" sz="2300" b="0" i="0" u="none" strike="noStrike" cap="none" dirty="0">
              <a:solidFill>
                <a:srgbClr val="FFC000"/>
              </a:solidFill>
              <a:latin typeface="Karla"/>
              <a:ea typeface="Karla"/>
              <a:cs typeface="Karla"/>
              <a:sym typeface="Karla"/>
            </a:endParaRPr>
          </a:p>
          <a:p>
            <a:pPr marL="457200" marR="381000" lvl="0" indent="-457200" algn="l" rtl="0">
              <a:lnSpc>
                <a:spcPct val="100000"/>
              </a:lnSpc>
              <a:spcBef>
                <a:spcPts val="1200"/>
              </a:spcBef>
              <a:spcAft>
                <a:spcPts val="1200"/>
              </a:spcAft>
              <a:buClr>
                <a:schemeClr val="bg1"/>
              </a:buClr>
              <a:buSzPct val="100000"/>
              <a:buFont typeface="+mj-lt"/>
              <a:buAutoNum type="arabicPeriod"/>
            </a:pPr>
            <a:r>
              <a:rPr lang="en-IE" sz="2500" dirty="0">
                <a:solidFill>
                  <a:schemeClr val="bg1"/>
                </a:solidFill>
                <a:latin typeface="Karla"/>
                <a:ea typeface="Karla"/>
                <a:cs typeface="Karla"/>
                <a:sym typeface="Karla"/>
              </a:rPr>
              <a:t>Bible</a:t>
            </a:r>
          </a:p>
          <a:p>
            <a:pPr marL="457200" marR="381000" lvl="0" indent="-457200" algn="l" rtl="0">
              <a:lnSpc>
                <a:spcPct val="100000"/>
              </a:lnSpc>
              <a:spcBef>
                <a:spcPts val="1200"/>
              </a:spcBef>
              <a:spcAft>
                <a:spcPts val="1200"/>
              </a:spcAft>
              <a:buClr>
                <a:schemeClr val="bg1"/>
              </a:buClr>
              <a:buSzPct val="100000"/>
              <a:buFont typeface="+mj-lt"/>
              <a:buAutoNum type="arabicPeriod"/>
            </a:pPr>
            <a:r>
              <a:rPr lang="en-IE" sz="2500" b="0" i="0" u="none" strike="noStrike" cap="none" dirty="0">
                <a:solidFill>
                  <a:schemeClr val="bg1"/>
                </a:solidFill>
                <a:latin typeface="Karla"/>
                <a:ea typeface="Karla"/>
                <a:cs typeface="Karla"/>
                <a:sym typeface="Karla"/>
              </a:rPr>
              <a:t>Prayer</a:t>
            </a:r>
          </a:p>
          <a:p>
            <a:pPr marL="457200" marR="381000" lvl="0" indent="-457200" algn="l" rtl="0">
              <a:lnSpc>
                <a:spcPct val="100000"/>
              </a:lnSpc>
              <a:spcBef>
                <a:spcPts val="1200"/>
              </a:spcBef>
              <a:spcAft>
                <a:spcPts val="1200"/>
              </a:spcAft>
              <a:buClr>
                <a:schemeClr val="bg1"/>
              </a:buClr>
              <a:buSzPct val="100000"/>
              <a:buFont typeface="+mj-lt"/>
              <a:buAutoNum type="arabicPeriod"/>
            </a:pPr>
            <a:r>
              <a:rPr lang="en-IE" sz="2500" dirty="0">
                <a:solidFill>
                  <a:schemeClr val="bg1"/>
                </a:solidFill>
                <a:latin typeface="Karla"/>
                <a:ea typeface="Karla"/>
                <a:cs typeface="Karla"/>
                <a:sym typeface="Karla"/>
              </a:rPr>
              <a:t>Service </a:t>
            </a:r>
            <a:r>
              <a:rPr lang="en-IE" sz="2000" i="1" dirty="0">
                <a:solidFill>
                  <a:schemeClr val="bg1"/>
                </a:solidFill>
                <a:latin typeface="Karla"/>
                <a:ea typeface="Karla"/>
                <a:cs typeface="Karla"/>
                <a:sym typeface="Karla"/>
              </a:rPr>
              <a:t>(church is not about mere attendance &amp; consuming)</a:t>
            </a:r>
          </a:p>
          <a:p>
            <a:pPr marL="457200" marR="381000" lvl="0" indent="-457200" algn="l" rtl="0">
              <a:lnSpc>
                <a:spcPct val="100000"/>
              </a:lnSpc>
              <a:spcBef>
                <a:spcPts val="1200"/>
              </a:spcBef>
              <a:spcAft>
                <a:spcPts val="1200"/>
              </a:spcAft>
              <a:buClr>
                <a:schemeClr val="bg1"/>
              </a:buClr>
              <a:buSzPct val="100000"/>
              <a:buFont typeface="+mj-lt"/>
              <a:buAutoNum type="arabicPeriod"/>
            </a:pPr>
            <a:r>
              <a:rPr lang="en-IE" sz="2500" dirty="0">
                <a:solidFill>
                  <a:schemeClr val="bg1"/>
                </a:solidFill>
                <a:latin typeface="Karla"/>
                <a:ea typeface="Karla"/>
                <a:cs typeface="Karla"/>
                <a:sym typeface="Karla"/>
              </a:rPr>
              <a:t>Singing Christian songs</a:t>
            </a:r>
          </a:p>
          <a:p>
            <a:pPr marL="457200" marR="381000" lvl="0" indent="-457200" algn="l" rtl="0">
              <a:lnSpc>
                <a:spcPct val="100000"/>
              </a:lnSpc>
              <a:spcBef>
                <a:spcPts val="1200"/>
              </a:spcBef>
              <a:spcAft>
                <a:spcPts val="1200"/>
              </a:spcAft>
              <a:buClr>
                <a:schemeClr val="bg1"/>
              </a:buClr>
              <a:buSzPct val="100000"/>
              <a:buFont typeface="+mj-lt"/>
              <a:buAutoNum type="arabicPeriod"/>
            </a:pPr>
            <a:r>
              <a:rPr lang="en-IE" sz="2500" dirty="0">
                <a:solidFill>
                  <a:schemeClr val="bg1"/>
                </a:solidFill>
                <a:latin typeface="Karla"/>
                <a:ea typeface="Karla"/>
                <a:cs typeface="Karla"/>
                <a:sym typeface="Karla"/>
              </a:rPr>
              <a:t>Culture not programs</a:t>
            </a:r>
          </a:p>
          <a:p>
            <a:pPr marL="457200" marR="381000" lvl="0" indent="-457200" algn="l" rtl="0">
              <a:lnSpc>
                <a:spcPct val="100000"/>
              </a:lnSpc>
              <a:spcBef>
                <a:spcPts val="1200"/>
              </a:spcBef>
              <a:spcAft>
                <a:spcPts val="1200"/>
              </a:spcAft>
              <a:buClr>
                <a:schemeClr val="bg1"/>
              </a:buClr>
              <a:buSzPct val="100000"/>
              <a:buFont typeface="+mj-lt"/>
              <a:buAutoNum type="arabicPeriod"/>
            </a:pPr>
            <a:r>
              <a:rPr lang="en-IE" sz="2500" dirty="0">
                <a:solidFill>
                  <a:schemeClr val="bg1"/>
                </a:solidFill>
                <a:latin typeface="Karla"/>
                <a:ea typeface="Karla"/>
                <a:cs typeface="Karla"/>
                <a:sym typeface="Karla"/>
              </a:rPr>
              <a:t>The power of imitation &amp; environment</a:t>
            </a:r>
          </a:p>
          <a:p>
            <a:pPr marL="457200" marR="381000" lvl="0" indent="-457200" algn="l" rtl="0">
              <a:lnSpc>
                <a:spcPct val="100000"/>
              </a:lnSpc>
              <a:spcBef>
                <a:spcPts val="1200"/>
              </a:spcBef>
              <a:spcAft>
                <a:spcPts val="1200"/>
              </a:spcAft>
              <a:buClr>
                <a:srgbClr val="000000"/>
              </a:buClr>
              <a:buSzPts val="2300"/>
              <a:buFont typeface="+mj-lt"/>
              <a:buAutoNum type="arabicPeriod"/>
            </a:pPr>
            <a:endParaRPr sz="2300" b="0" i="0" u="none" strike="noStrike" cap="none" dirty="0">
              <a:solidFill>
                <a:srgbClr val="FECE43"/>
              </a:solidFill>
              <a:latin typeface="Karla"/>
              <a:ea typeface="Karla"/>
              <a:cs typeface="Karla"/>
              <a:sym typeface="Karla"/>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4">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94">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94">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94">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94">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94">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83"/>
        <p:cNvGrpSpPr/>
        <p:nvPr/>
      </p:nvGrpSpPr>
      <p:grpSpPr>
        <a:xfrm>
          <a:off x="0" y="0"/>
          <a:ext cx="0" cy="0"/>
          <a:chOff x="0" y="0"/>
          <a:chExt cx="0" cy="0"/>
        </a:xfrm>
      </p:grpSpPr>
      <p:sp>
        <p:nvSpPr>
          <p:cNvPr id="84" name="Google Shape;84;g773752fe67_0_0"/>
          <p:cNvSpPr txBox="1"/>
          <p:nvPr/>
        </p:nvSpPr>
        <p:spPr>
          <a:xfrm>
            <a:off x="471225" y="454250"/>
            <a:ext cx="8221500" cy="4959900"/>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rgbClr val="FECE43"/>
              </a:buClr>
              <a:buSzPts val="3997"/>
              <a:buFont typeface="Karla"/>
              <a:buNone/>
            </a:pPr>
            <a:endParaRPr sz="1000" b="1" i="0" u="none" strike="noStrike" cap="none" dirty="0">
              <a:solidFill>
                <a:srgbClr val="FECE43"/>
              </a:solidFill>
              <a:latin typeface="Karla"/>
              <a:ea typeface="Karla"/>
              <a:cs typeface="Karla"/>
              <a:sym typeface="Karla"/>
            </a:endParaRPr>
          </a:p>
          <a:p>
            <a:pPr marL="0" marR="0" lvl="0" indent="0" algn="l" rtl="0">
              <a:lnSpc>
                <a:spcPct val="100000"/>
              </a:lnSpc>
              <a:spcBef>
                <a:spcPts val="0"/>
              </a:spcBef>
              <a:spcAft>
                <a:spcPts val="0"/>
              </a:spcAft>
              <a:buClr>
                <a:srgbClr val="FECE43"/>
              </a:buClr>
              <a:buSzPts val="3997"/>
              <a:buFont typeface="Karla"/>
              <a:buNone/>
            </a:pPr>
            <a:r>
              <a:rPr lang="en-US" sz="3200" b="1" dirty="0">
                <a:solidFill>
                  <a:srgbClr val="FDC300"/>
                </a:solidFill>
                <a:latin typeface="Karla"/>
                <a:ea typeface="Karla"/>
                <a:cs typeface="Karla"/>
                <a:sym typeface="Karla"/>
              </a:rPr>
              <a:t>Part 2 - HOW to do Family Worship</a:t>
            </a:r>
            <a:endParaRPr sz="3200" b="1" i="0" u="none" strike="noStrike" cap="none" dirty="0">
              <a:solidFill>
                <a:srgbClr val="FDC300"/>
              </a:solidFill>
              <a:latin typeface="Karla"/>
              <a:ea typeface="Karla"/>
              <a:cs typeface="Karla"/>
              <a:sym typeface="Karla"/>
            </a:endParaRPr>
          </a:p>
          <a:p>
            <a:pPr marL="0" marR="0" lvl="0" indent="0" algn="l" rtl="0">
              <a:lnSpc>
                <a:spcPct val="100000"/>
              </a:lnSpc>
              <a:spcBef>
                <a:spcPts val="0"/>
              </a:spcBef>
              <a:spcAft>
                <a:spcPts val="0"/>
              </a:spcAft>
              <a:buClr>
                <a:srgbClr val="000000"/>
              </a:buClr>
              <a:buSzPts val="2500"/>
              <a:buFont typeface="Arial"/>
              <a:buNone/>
            </a:pPr>
            <a:endParaRPr lang="en-US" sz="1000" b="0" i="0" u="none" strike="noStrike" cap="none" dirty="0">
              <a:solidFill>
                <a:schemeClr val="lt1"/>
              </a:solidFill>
              <a:latin typeface="Karla"/>
              <a:ea typeface="Karla"/>
              <a:cs typeface="Karla"/>
              <a:sym typeface="Karla"/>
            </a:endParaRPr>
          </a:p>
          <a:p>
            <a:pPr rtl="0">
              <a:spcBef>
                <a:spcPts val="0"/>
              </a:spcBef>
              <a:spcAft>
                <a:spcPts val="0"/>
              </a:spcAft>
            </a:pPr>
            <a:endParaRPr lang="en-IE" sz="2500" b="1" u="sng" dirty="0">
              <a:solidFill>
                <a:schemeClr val="bg1"/>
              </a:solidFill>
              <a:latin typeface="Karla" pitchFamily="2" charset="0"/>
              <a:ea typeface="Karla" pitchFamily="2" charset="0"/>
            </a:endParaRPr>
          </a:p>
          <a:p>
            <a:pPr marL="457200" indent="-457200" rtl="0">
              <a:spcBef>
                <a:spcPts val="0"/>
              </a:spcBef>
              <a:spcAft>
                <a:spcPts val="0"/>
              </a:spcAft>
              <a:buClr>
                <a:schemeClr val="bg1"/>
              </a:buClr>
              <a:buFont typeface="+mj-lt"/>
              <a:buAutoNum type="arabicPeriod"/>
            </a:pPr>
            <a:r>
              <a:rPr lang="en-IE" sz="2500" dirty="0">
                <a:solidFill>
                  <a:schemeClr val="bg1"/>
                </a:solidFill>
                <a:latin typeface="Karla" pitchFamily="2" charset="0"/>
                <a:ea typeface="Karla" pitchFamily="2" charset="0"/>
              </a:rPr>
              <a:t>The bible</a:t>
            </a:r>
          </a:p>
          <a:p>
            <a:pPr marL="457200" indent="-457200" rtl="0">
              <a:spcBef>
                <a:spcPts val="0"/>
              </a:spcBef>
              <a:spcAft>
                <a:spcPts val="0"/>
              </a:spcAft>
              <a:buClr>
                <a:schemeClr val="bg1"/>
              </a:buClr>
              <a:buFont typeface="+mj-lt"/>
              <a:buAutoNum type="arabicPeriod"/>
            </a:pPr>
            <a:endParaRPr lang="en-IE" sz="2500" dirty="0">
              <a:solidFill>
                <a:schemeClr val="bg1"/>
              </a:solidFill>
              <a:latin typeface="Karla" pitchFamily="2" charset="0"/>
              <a:ea typeface="Karla" pitchFamily="2" charset="0"/>
            </a:endParaRPr>
          </a:p>
          <a:p>
            <a:pPr marL="457200" indent="-457200" rtl="0">
              <a:spcBef>
                <a:spcPts val="0"/>
              </a:spcBef>
              <a:spcAft>
                <a:spcPts val="0"/>
              </a:spcAft>
              <a:buClr>
                <a:schemeClr val="bg1"/>
              </a:buClr>
              <a:buFont typeface="+mj-lt"/>
              <a:buAutoNum type="arabicPeriod"/>
            </a:pPr>
            <a:r>
              <a:rPr lang="en-IE" sz="2500" dirty="0">
                <a:solidFill>
                  <a:schemeClr val="bg1"/>
                </a:solidFill>
                <a:latin typeface="Karla" pitchFamily="2" charset="0"/>
                <a:ea typeface="Karla" pitchFamily="2" charset="0"/>
              </a:rPr>
              <a:t>Discussion</a:t>
            </a:r>
          </a:p>
          <a:p>
            <a:pPr marL="457200" indent="-457200" rtl="0">
              <a:spcBef>
                <a:spcPts val="0"/>
              </a:spcBef>
              <a:spcAft>
                <a:spcPts val="0"/>
              </a:spcAft>
              <a:buClr>
                <a:schemeClr val="bg1"/>
              </a:buClr>
              <a:buFont typeface="+mj-lt"/>
              <a:buAutoNum type="arabicPeriod"/>
            </a:pPr>
            <a:endParaRPr lang="en-IE" sz="2500" dirty="0">
              <a:solidFill>
                <a:schemeClr val="bg1"/>
              </a:solidFill>
              <a:latin typeface="Karla" pitchFamily="2" charset="0"/>
              <a:ea typeface="Karla" pitchFamily="2" charset="0"/>
            </a:endParaRPr>
          </a:p>
          <a:p>
            <a:pPr marL="457200" indent="-457200" rtl="0">
              <a:spcBef>
                <a:spcPts val="0"/>
              </a:spcBef>
              <a:spcAft>
                <a:spcPts val="0"/>
              </a:spcAft>
              <a:buClr>
                <a:schemeClr val="bg1"/>
              </a:buClr>
              <a:buFont typeface="+mj-lt"/>
              <a:buAutoNum type="arabicPeriod"/>
            </a:pPr>
            <a:r>
              <a:rPr lang="en-IE" sz="2500" dirty="0">
                <a:solidFill>
                  <a:schemeClr val="bg1"/>
                </a:solidFill>
                <a:latin typeface="Karla" pitchFamily="2" charset="0"/>
                <a:ea typeface="Karla" pitchFamily="2" charset="0"/>
              </a:rPr>
              <a:t>Prayer</a:t>
            </a:r>
          </a:p>
          <a:p>
            <a:pPr marL="457200" indent="-457200" rtl="0">
              <a:spcBef>
                <a:spcPts val="0"/>
              </a:spcBef>
              <a:spcAft>
                <a:spcPts val="0"/>
              </a:spcAft>
              <a:buClr>
                <a:schemeClr val="bg1"/>
              </a:buClr>
              <a:buFont typeface="+mj-lt"/>
              <a:buAutoNum type="arabicPeriod"/>
            </a:pPr>
            <a:endParaRPr lang="en-IE" sz="2500" dirty="0">
              <a:solidFill>
                <a:schemeClr val="bg1"/>
              </a:solidFill>
              <a:latin typeface="Karla" pitchFamily="2" charset="0"/>
              <a:ea typeface="Karla" pitchFamily="2" charset="0"/>
            </a:endParaRPr>
          </a:p>
          <a:p>
            <a:pPr marL="457200" indent="-457200" rtl="0">
              <a:spcBef>
                <a:spcPts val="0"/>
              </a:spcBef>
              <a:spcAft>
                <a:spcPts val="0"/>
              </a:spcAft>
              <a:buClr>
                <a:schemeClr val="bg1"/>
              </a:buClr>
              <a:buFont typeface="+mj-lt"/>
              <a:buAutoNum type="arabicPeriod"/>
            </a:pPr>
            <a:r>
              <a:rPr lang="en-IE" sz="2500" dirty="0">
                <a:solidFill>
                  <a:schemeClr val="bg1"/>
                </a:solidFill>
                <a:latin typeface="Karla" pitchFamily="2" charset="0"/>
                <a:ea typeface="Karla" pitchFamily="2" charset="0"/>
              </a:rPr>
              <a:t>Song</a:t>
            </a:r>
          </a:p>
          <a:p>
            <a:br>
              <a:rPr lang="en-IE" sz="2800" dirty="0"/>
            </a:br>
            <a:endParaRPr lang="en-IE" sz="2500" dirty="0">
              <a:solidFill>
                <a:schemeClr val="bg1"/>
              </a:solidFill>
              <a:latin typeface="Karla" pitchFamily="2" charset="0"/>
              <a:ea typeface="Karla" pitchFamily="2" charset="0"/>
            </a:endParaRPr>
          </a:p>
          <a:p>
            <a:pPr marL="457200" indent="-457200" rtl="0">
              <a:spcBef>
                <a:spcPts val="0"/>
              </a:spcBef>
              <a:spcAft>
                <a:spcPts val="0"/>
              </a:spcAft>
              <a:buClr>
                <a:schemeClr val="bg1"/>
              </a:buClr>
              <a:buFont typeface="+mj-lt"/>
              <a:buAutoNum type="arabicPeriod"/>
            </a:pPr>
            <a:endParaRPr lang="en-IE" sz="2500" dirty="0">
              <a:solidFill>
                <a:schemeClr val="bg1"/>
              </a:solidFill>
              <a:effectLst/>
              <a:latin typeface="Karla" pitchFamily="2" charset="0"/>
              <a:ea typeface="Karla" pitchFamily="2" charset="0"/>
            </a:endParaRPr>
          </a:p>
        </p:txBody>
      </p:sp>
    </p:spTree>
    <p:extLst>
      <p:ext uri="{BB962C8B-B14F-4D97-AF65-F5344CB8AC3E}">
        <p14:creationId xmlns:p14="http://schemas.microsoft.com/office/powerpoint/2010/main" val="5533371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4">
                                            <p:txEl>
                                              <p:pRg st="4" end="4"/>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84">
                                            <p:txEl>
                                              <p:pRg st="6" end="6"/>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84">
                                            <p:txEl>
                                              <p:pRg st="8" end="8"/>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84">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83"/>
        <p:cNvGrpSpPr/>
        <p:nvPr/>
      </p:nvGrpSpPr>
      <p:grpSpPr>
        <a:xfrm>
          <a:off x="0" y="0"/>
          <a:ext cx="0" cy="0"/>
          <a:chOff x="0" y="0"/>
          <a:chExt cx="0" cy="0"/>
        </a:xfrm>
      </p:grpSpPr>
      <p:sp>
        <p:nvSpPr>
          <p:cNvPr id="84" name="Google Shape;84;g773752fe67_0_0"/>
          <p:cNvSpPr txBox="1"/>
          <p:nvPr/>
        </p:nvSpPr>
        <p:spPr>
          <a:xfrm>
            <a:off x="471225" y="454250"/>
            <a:ext cx="8221500" cy="4959900"/>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rgbClr val="FECE43"/>
              </a:buClr>
              <a:buSzPts val="3997"/>
              <a:buFont typeface="Karla"/>
              <a:buNone/>
            </a:pPr>
            <a:endParaRPr sz="1000" b="1" i="0" u="none" strike="noStrike" cap="none" dirty="0">
              <a:solidFill>
                <a:srgbClr val="FECE43"/>
              </a:solidFill>
              <a:latin typeface="Karla"/>
              <a:ea typeface="Karla"/>
              <a:cs typeface="Karla"/>
              <a:sym typeface="Karla"/>
            </a:endParaRPr>
          </a:p>
          <a:p>
            <a:pPr lvl="0">
              <a:buClr>
                <a:srgbClr val="FECE43"/>
              </a:buClr>
              <a:buSzPts val="3997"/>
            </a:pPr>
            <a:r>
              <a:rPr lang="en-US" sz="3200" b="1" dirty="0">
                <a:solidFill>
                  <a:srgbClr val="FDC300"/>
                </a:solidFill>
                <a:latin typeface="Karla"/>
                <a:ea typeface="Karla"/>
                <a:cs typeface="Karla"/>
                <a:sym typeface="Karla"/>
              </a:rPr>
              <a:t>Part 2 - HOW to do Family Worship</a:t>
            </a:r>
          </a:p>
          <a:p>
            <a:pPr marL="0" marR="0" lvl="0" indent="0" algn="l" rtl="0">
              <a:lnSpc>
                <a:spcPct val="100000"/>
              </a:lnSpc>
              <a:spcBef>
                <a:spcPts val="0"/>
              </a:spcBef>
              <a:spcAft>
                <a:spcPts val="0"/>
              </a:spcAft>
              <a:buClr>
                <a:srgbClr val="000000"/>
              </a:buClr>
              <a:buSzPts val="2500"/>
              <a:buFont typeface="Arial"/>
              <a:buNone/>
            </a:pPr>
            <a:endParaRPr lang="en-US" sz="1000" b="0" i="0" u="none" strike="noStrike" cap="none" dirty="0">
              <a:solidFill>
                <a:schemeClr val="lt1"/>
              </a:solidFill>
              <a:latin typeface="Karla"/>
              <a:ea typeface="Karla"/>
              <a:cs typeface="Karla"/>
              <a:sym typeface="Karla"/>
            </a:endParaRPr>
          </a:p>
          <a:p>
            <a:pPr rtl="0">
              <a:spcBef>
                <a:spcPts val="0"/>
              </a:spcBef>
              <a:spcAft>
                <a:spcPts val="0"/>
              </a:spcAft>
            </a:pPr>
            <a:endParaRPr lang="en-IE" sz="2500" b="1" u="sng" dirty="0">
              <a:solidFill>
                <a:schemeClr val="bg1"/>
              </a:solidFill>
              <a:latin typeface="Karla" pitchFamily="2" charset="0"/>
              <a:ea typeface="Karla" pitchFamily="2" charset="0"/>
            </a:endParaRPr>
          </a:p>
          <a:p>
            <a:br>
              <a:rPr lang="en-IE" sz="2800" dirty="0"/>
            </a:br>
            <a:endParaRPr lang="en-IE" sz="2500" dirty="0">
              <a:solidFill>
                <a:schemeClr val="bg1"/>
              </a:solidFill>
              <a:latin typeface="Karla" pitchFamily="2" charset="0"/>
              <a:ea typeface="Karla" pitchFamily="2" charset="0"/>
            </a:endParaRPr>
          </a:p>
          <a:p>
            <a:pPr marL="457200" indent="-457200" rtl="0">
              <a:spcBef>
                <a:spcPts val="0"/>
              </a:spcBef>
              <a:spcAft>
                <a:spcPts val="0"/>
              </a:spcAft>
              <a:buClr>
                <a:schemeClr val="bg1"/>
              </a:buClr>
              <a:buFont typeface="+mj-lt"/>
              <a:buAutoNum type="arabicPeriod"/>
            </a:pPr>
            <a:endParaRPr lang="en-IE" sz="2500" dirty="0">
              <a:solidFill>
                <a:schemeClr val="bg1"/>
              </a:solidFill>
              <a:effectLst/>
              <a:latin typeface="Karla" pitchFamily="2" charset="0"/>
              <a:ea typeface="Karla" pitchFamily="2" charset="0"/>
            </a:endParaRPr>
          </a:p>
        </p:txBody>
      </p:sp>
      <p:pic>
        <p:nvPicPr>
          <p:cNvPr id="2" name="Picture 1">
            <a:extLst>
              <a:ext uri="{FF2B5EF4-FFF2-40B4-BE49-F238E27FC236}">
                <a16:creationId xmlns:a16="http://schemas.microsoft.com/office/drawing/2014/main" id="{412D40A5-179A-CDDA-4EE0-D0F3D3E2A956}"/>
              </a:ext>
            </a:extLst>
          </p:cNvPr>
          <p:cNvPicPr>
            <a:picLocks noChangeAspect="1"/>
          </p:cNvPicPr>
          <p:nvPr/>
        </p:nvPicPr>
        <p:blipFill>
          <a:blip r:embed="rId3"/>
          <a:stretch>
            <a:fillRect/>
          </a:stretch>
        </p:blipFill>
        <p:spPr>
          <a:xfrm>
            <a:off x="451275" y="1443850"/>
            <a:ext cx="7772400" cy="1584145"/>
          </a:xfrm>
          <a:prstGeom prst="rect">
            <a:avLst/>
          </a:prstGeom>
        </p:spPr>
      </p:pic>
    </p:spTree>
    <p:extLst>
      <p:ext uri="{BB962C8B-B14F-4D97-AF65-F5344CB8AC3E}">
        <p14:creationId xmlns:p14="http://schemas.microsoft.com/office/powerpoint/2010/main" val="2461587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83"/>
        <p:cNvGrpSpPr/>
        <p:nvPr/>
      </p:nvGrpSpPr>
      <p:grpSpPr>
        <a:xfrm>
          <a:off x="0" y="0"/>
          <a:ext cx="0" cy="0"/>
          <a:chOff x="0" y="0"/>
          <a:chExt cx="0" cy="0"/>
        </a:xfrm>
      </p:grpSpPr>
      <p:sp>
        <p:nvSpPr>
          <p:cNvPr id="84" name="Google Shape;84;g773752fe67_0_0"/>
          <p:cNvSpPr txBox="1"/>
          <p:nvPr/>
        </p:nvSpPr>
        <p:spPr>
          <a:xfrm>
            <a:off x="471225" y="454250"/>
            <a:ext cx="8221500" cy="4959900"/>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rgbClr val="FECE43"/>
              </a:buClr>
              <a:buSzPts val="3997"/>
              <a:buFont typeface="Karla"/>
              <a:buNone/>
            </a:pPr>
            <a:endParaRPr sz="1000" b="1" i="0" u="none" strike="noStrike" cap="none" dirty="0">
              <a:solidFill>
                <a:srgbClr val="FECE43"/>
              </a:solidFill>
              <a:latin typeface="Karla"/>
              <a:ea typeface="Karla"/>
              <a:cs typeface="Karla"/>
              <a:sym typeface="Karla"/>
            </a:endParaRPr>
          </a:p>
          <a:p>
            <a:pPr lvl="0">
              <a:buClr>
                <a:srgbClr val="FECE43"/>
              </a:buClr>
              <a:buSzPts val="3997"/>
            </a:pPr>
            <a:r>
              <a:rPr lang="en-US" sz="3200" b="1" dirty="0">
                <a:solidFill>
                  <a:srgbClr val="FDC300"/>
                </a:solidFill>
                <a:latin typeface="Karla"/>
                <a:ea typeface="Karla"/>
                <a:cs typeface="Karla"/>
                <a:sym typeface="Karla"/>
              </a:rPr>
              <a:t>Part 2 - HOW to do Family Worship</a:t>
            </a:r>
          </a:p>
          <a:p>
            <a:pPr marL="0" marR="0" lvl="0" indent="0" algn="l" rtl="0">
              <a:lnSpc>
                <a:spcPct val="100000"/>
              </a:lnSpc>
              <a:spcBef>
                <a:spcPts val="0"/>
              </a:spcBef>
              <a:spcAft>
                <a:spcPts val="0"/>
              </a:spcAft>
              <a:buClr>
                <a:srgbClr val="000000"/>
              </a:buClr>
              <a:buSzPts val="2500"/>
              <a:buFont typeface="Arial"/>
              <a:buNone/>
            </a:pPr>
            <a:endParaRPr lang="en-US" sz="1000" b="0" i="0" u="none" strike="noStrike" cap="none" dirty="0">
              <a:solidFill>
                <a:schemeClr val="lt1"/>
              </a:solidFill>
              <a:latin typeface="Karla"/>
              <a:ea typeface="Karla"/>
              <a:cs typeface="Karla"/>
              <a:sym typeface="Karla"/>
            </a:endParaRPr>
          </a:p>
          <a:p>
            <a:pPr rtl="0">
              <a:spcBef>
                <a:spcPts val="0"/>
              </a:spcBef>
              <a:spcAft>
                <a:spcPts val="0"/>
              </a:spcAft>
            </a:pPr>
            <a:endParaRPr lang="en-IE" sz="2500" b="1" u="sng" dirty="0">
              <a:solidFill>
                <a:schemeClr val="bg1"/>
              </a:solidFill>
              <a:latin typeface="Karla" pitchFamily="2" charset="0"/>
              <a:ea typeface="Karla" pitchFamily="2" charset="0"/>
            </a:endParaRPr>
          </a:p>
          <a:p>
            <a:br>
              <a:rPr lang="en-IE" sz="2800" dirty="0"/>
            </a:br>
            <a:endParaRPr lang="en-IE" sz="2500" dirty="0">
              <a:solidFill>
                <a:schemeClr val="bg1"/>
              </a:solidFill>
              <a:latin typeface="Karla" pitchFamily="2" charset="0"/>
              <a:ea typeface="Karla" pitchFamily="2" charset="0"/>
            </a:endParaRPr>
          </a:p>
          <a:p>
            <a:pPr marL="457200" indent="-457200" rtl="0">
              <a:spcBef>
                <a:spcPts val="0"/>
              </a:spcBef>
              <a:spcAft>
                <a:spcPts val="0"/>
              </a:spcAft>
              <a:buClr>
                <a:schemeClr val="bg1"/>
              </a:buClr>
              <a:buFont typeface="+mj-lt"/>
              <a:buAutoNum type="arabicPeriod"/>
            </a:pPr>
            <a:endParaRPr lang="en-IE" sz="2500" dirty="0">
              <a:solidFill>
                <a:schemeClr val="bg1"/>
              </a:solidFill>
              <a:effectLst/>
              <a:latin typeface="Karla" pitchFamily="2" charset="0"/>
              <a:ea typeface="Karla" pitchFamily="2" charset="0"/>
            </a:endParaRPr>
          </a:p>
        </p:txBody>
      </p:sp>
      <p:pic>
        <p:nvPicPr>
          <p:cNvPr id="2" name="Picture 1">
            <a:extLst>
              <a:ext uri="{FF2B5EF4-FFF2-40B4-BE49-F238E27FC236}">
                <a16:creationId xmlns:a16="http://schemas.microsoft.com/office/drawing/2014/main" id="{D3FF65D4-FF9C-427E-F687-31C9F12984AD}"/>
              </a:ext>
            </a:extLst>
          </p:cNvPr>
          <p:cNvPicPr>
            <a:picLocks noChangeAspect="1"/>
          </p:cNvPicPr>
          <p:nvPr/>
        </p:nvPicPr>
        <p:blipFill>
          <a:blip r:embed="rId3"/>
          <a:stretch>
            <a:fillRect/>
          </a:stretch>
        </p:blipFill>
        <p:spPr>
          <a:xfrm>
            <a:off x="471225" y="1559375"/>
            <a:ext cx="7772400" cy="3296800"/>
          </a:xfrm>
          <a:prstGeom prst="rect">
            <a:avLst/>
          </a:prstGeom>
        </p:spPr>
      </p:pic>
    </p:spTree>
    <p:extLst>
      <p:ext uri="{BB962C8B-B14F-4D97-AF65-F5344CB8AC3E}">
        <p14:creationId xmlns:p14="http://schemas.microsoft.com/office/powerpoint/2010/main" val="342065125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83"/>
        <p:cNvGrpSpPr/>
        <p:nvPr/>
      </p:nvGrpSpPr>
      <p:grpSpPr>
        <a:xfrm>
          <a:off x="0" y="0"/>
          <a:ext cx="0" cy="0"/>
          <a:chOff x="0" y="0"/>
          <a:chExt cx="0" cy="0"/>
        </a:xfrm>
      </p:grpSpPr>
      <p:sp>
        <p:nvSpPr>
          <p:cNvPr id="84" name="Google Shape;84;g773752fe67_0_0"/>
          <p:cNvSpPr txBox="1"/>
          <p:nvPr/>
        </p:nvSpPr>
        <p:spPr>
          <a:xfrm>
            <a:off x="471225" y="454250"/>
            <a:ext cx="8221500" cy="5516244"/>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rgbClr val="FECE43"/>
              </a:buClr>
              <a:buSzPts val="3997"/>
              <a:buFont typeface="Karla"/>
              <a:buNone/>
            </a:pPr>
            <a:endParaRPr sz="1000" b="1" i="0" u="none" strike="noStrike" cap="none" dirty="0">
              <a:solidFill>
                <a:srgbClr val="FECE43"/>
              </a:solidFill>
              <a:latin typeface="Karla"/>
              <a:ea typeface="Karla"/>
              <a:cs typeface="Karla"/>
              <a:sym typeface="Karla"/>
            </a:endParaRPr>
          </a:p>
          <a:p>
            <a:pPr lvl="0">
              <a:buClr>
                <a:srgbClr val="FECE43"/>
              </a:buClr>
              <a:buSzPts val="3997"/>
            </a:pPr>
            <a:r>
              <a:rPr lang="en-US" sz="3200" b="1" dirty="0">
                <a:solidFill>
                  <a:srgbClr val="FDC300"/>
                </a:solidFill>
                <a:latin typeface="Karla"/>
                <a:ea typeface="Karla"/>
                <a:cs typeface="Karla"/>
                <a:sym typeface="Karla"/>
              </a:rPr>
              <a:t>Part 2 - HOW to do Family Worship</a:t>
            </a:r>
          </a:p>
          <a:p>
            <a:pPr marL="0" marR="0" lvl="0" indent="0" algn="l" rtl="0">
              <a:lnSpc>
                <a:spcPct val="100000"/>
              </a:lnSpc>
              <a:spcBef>
                <a:spcPts val="0"/>
              </a:spcBef>
              <a:spcAft>
                <a:spcPts val="0"/>
              </a:spcAft>
              <a:buClr>
                <a:srgbClr val="000000"/>
              </a:buClr>
              <a:buSzPts val="2500"/>
              <a:buFont typeface="Arial"/>
              <a:buNone/>
            </a:pPr>
            <a:endParaRPr lang="en-US" sz="1000" b="0" i="0" u="none" strike="noStrike" cap="none" dirty="0">
              <a:solidFill>
                <a:schemeClr val="lt1"/>
              </a:solidFill>
              <a:latin typeface="Karla"/>
              <a:ea typeface="Karla"/>
              <a:cs typeface="Karla"/>
              <a:sym typeface="Karla"/>
            </a:endParaRPr>
          </a:p>
          <a:p>
            <a:pPr marL="0" marR="0" lvl="0" indent="0" algn="l" rtl="0">
              <a:lnSpc>
                <a:spcPct val="100000"/>
              </a:lnSpc>
              <a:spcBef>
                <a:spcPts val="0"/>
              </a:spcBef>
              <a:spcAft>
                <a:spcPts val="0"/>
              </a:spcAft>
              <a:buClr>
                <a:srgbClr val="000000"/>
              </a:buClr>
              <a:buSzPts val="2500"/>
              <a:buFont typeface="Arial"/>
              <a:buNone/>
            </a:pPr>
            <a:endParaRPr sz="1000" b="0" i="0" u="none" strike="noStrike" cap="none" dirty="0">
              <a:solidFill>
                <a:schemeClr val="lt1"/>
              </a:solidFill>
              <a:latin typeface="Karla"/>
              <a:ea typeface="Karla"/>
              <a:cs typeface="Karla"/>
              <a:sym typeface="Karla"/>
            </a:endParaRPr>
          </a:p>
          <a:p>
            <a:pPr>
              <a:buClr>
                <a:schemeClr val="bg1"/>
              </a:buClr>
            </a:pPr>
            <a:r>
              <a:rPr lang="en-US" sz="2500" dirty="0">
                <a:solidFill>
                  <a:schemeClr val="lt1"/>
                </a:solidFill>
                <a:latin typeface="Karla"/>
                <a:ea typeface="Karla"/>
                <a:cs typeface="Karla"/>
                <a:sym typeface="Karla"/>
              </a:rPr>
              <a:t>Some comments</a:t>
            </a:r>
          </a:p>
          <a:p>
            <a:pPr rtl="0">
              <a:spcBef>
                <a:spcPts val="0"/>
              </a:spcBef>
              <a:spcAft>
                <a:spcPts val="0"/>
              </a:spcAft>
              <a:buClr>
                <a:schemeClr val="bg1"/>
              </a:buClr>
            </a:pPr>
            <a:endParaRPr lang="en-IE" sz="2500" dirty="0">
              <a:solidFill>
                <a:schemeClr val="bg1"/>
              </a:solidFill>
              <a:latin typeface="Karla" pitchFamily="2" charset="0"/>
              <a:ea typeface="Karla" pitchFamily="2" charset="0"/>
            </a:endParaRPr>
          </a:p>
          <a:p>
            <a:pPr marL="457200" indent="-457200" rtl="0">
              <a:spcBef>
                <a:spcPts val="0"/>
              </a:spcBef>
              <a:spcAft>
                <a:spcPts val="0"/>
              </a:spcAft>
              <a:buClr>
                <a:schemeClr val="bg1"/>
              </a:buClr>
              <a:buFont typeface="+mj-lt"/>
              <a:buAutoNum type="arabicPeriod"/>
            </a:pPr>
            <a:r>
              <a:rPr lang="en-IE" sz="2500" dirty="0">
                <a:solidFill>
                  <a:schemeClr val="bg1"/>
                </a:solidFill>
                <a:latin typeface="Karla" pitchFamily="2" charset="0"/>
                <a:ea typeface="Karla" pitchFamily="2" charset="0"/>
              </a:rPr>
              <a:t>Keep it simple, enjoyable &amp; attainable</a:t>
            </a:r>
            <a:endParaRPr lang="en-IE" sz="2500" i="0" dirty="0">
              <a:solidFill>
                <a:schemeClr val="bg1"/>
              </a:solidFill>
              <a:effectLst/>
              <a:latin typeface="Karla" pitchFamily="2" charset="0"/>
              <a:ea typeface="Karla" pitchFamily="2" charset="0"/>
            </a:endParaRPr>
          </a:p>
          <a:p>
            <a:pPr marL="457200" indent="-457200" rtl="0">
              <a:spcBef>
                <a:spcPts val="0"/>
              </a:spcBef>
              <a:spcAft>
                <a:spcPts val="0"/>
              </a:spcAft>
              <a:buClr>
                <a:schemeClr val="bg1"/>
              </a:buClr>
              <a:buFont typeface="+mj-lt"/>
              <a:buAutoNum type="arabicPeriod"/>
            </a:pPr>
            <a:endParaRPr lang="en-IE" sz="2500" dirty="0">
              <a:solidFill>
                <a:schemeClr val="bg1"/>
              </a:solidFill>
              <a:latin typeface="Karla" pitchFamily="2" charset="0"/>
              <a:ea typeface="Karla" pitchFamily="2" charset="0"/>
            </a:endParaRPr>
          </a:p>
          <a:p>
            <a:pPr marL="457200" indent="-457200" rtl="0">
              <a:spcBef>
                <a:spcPts val="0"/>
              </a:spcBef>
              <a:spcAft>
                <a:spcPts val="0"/>
              </a:spcAft>
              <a:buClr>
                <a:schemeClr val="bg1"/>
              </a:buClr>
              <a:buFont typeface="+mj-lt"/>
              <a:buAutoNum type="arabicPeriod"/>
            </a:pPr>
            <a:r>
              <a:rPr lang="en-IE" sz="2500" dirty="0">
                <a:solidFill>
                  <a:schemeClr val="bg1"/>
                </a:solidFill>
                <a:effectLst/>
                <a:latin typeface="Karla" pitchFamily="2" charset="0"/>
                <a:ea typeface="Karla" pitchFamily="2" charset="0"/>
              </a:rPr>
              <a:t>Respond to their questions</a:t>
            </a:r>
          </a:p>
          <a:p>
            <a:pPr marL="457200" indent="-457200" rtl="0">
              <a:spcBef>
                <a:spcPts val="0"/>
              </a:spcBef>
              <a:spcAft>
                <a:spcPts val="0"/>
              </a:spcAft>
              <a:buClr>
                <a:schemeClr val="bg1"/>
              </a:buClr>
              <a:buFont typeface="+mj-lt"/>
              <a:buAutoNum type="arabicPeriod"/>
            </a:pPr>
            <a:endParaRPr lang="en-IE" sz="2500" dirty="0">
              <a:solidFill>
                <a:schemeClr val="bg1"/>
              </a:solidFill>
              <a:latin typeface="Karla" pitchFamily="2" charset="0"/>
              <a:ea typeface="Karla" pitchFamily="2" charset="0"/>
            </a:endParaRPr>
          </a:p>
          <a:p>
            <a:pPr marL="457200" indent="-457200" rtl="0">
              <a:spcBef>
                <a:spcPts val="0"/>
              </a:spcBef>
              <a:spcAft>
                <a:spcPts val="0"/>
              </a:spcAft>
              <a:buClr>
                <a:schemeClr val="bg1"/>
              </a:buClr>
              <a:buFont typeface="+mj-lt"/>
              <a:buAutoNum type="arabicPeriod"/>
            </a:pPr>
            <a:r>
              <a:rPr lang="en-IE" sz="2500" dirty="0">
                <a:solidFill>
                  <a:schemeClr val="bg1"/>
                </a:solidFill>
                <a:effectLst/>
                <a:latin typeface="Karla" pitchFamily="2" charset="0"/>
                <a:ea typeface="Karla" pitchFamily="2" charset="0"/>
              </a:rPr>
              <a:t>Initiative &amp; lead the tough conversations</a:t>
            </a:r>
          </a:p>
          <a:p>
            <a:pPr marL="457200" indent="-457200" rtl="0">
              <a:spcBef>
                <a:spcPts val="0"/>
              </a:spcBef>
              <a:spcAft>
                <a:spcPts val="0"/>
              </a:spcAft>
              <a:buClr>
                <a:schemeClr val="bg1"/>
              </a:buClr>
              <a:buFont typeface="+mj-lt"/>
              <a:buAutoNum type="arabicPeriod"/>
            </a:pPr>
            <a:endParaRPr lang="en-IE" sz="2500" dirty="0">
              <a:solidFill>
                <a:schemeClr val="bg1"/>
              </a:solidFill>
              <a:latin typeface="Karla" pitchFamily="2" charset="0"/>
              <a:ea typeface="Karla" pitchFamily="2" charset="0"/>
            </a:endParaRPr>
          </a:p>
          <a:p>
            <a:pPr marL="457200" indent="-457200" rtl="0">
              <a:spcBef>
                <a:spcPts val="0"/>
              </a:spcBef>
              <a:spcAft>
                <a:spcPts val="0"/>
              </a:spcAft>
              <a:buClr>
                <a:schemeClr val="bg1"/>
              </a:buClr>
              <a:buFont typeface="+mj-lt"/>
              <a:buAutoNum type="arabicPeriod"/>
            </a:pPr>
            <a:r>
              <a:rPr lang="en-IE" sz="2500" dirty="0">
                <a:solidFill>
                  <a:schemeClr val="bg1"/>
                </a:solidFill>
                <a:effectLst/>
                <a:latin typeface="Karla" pitchFamily="2" charset="0"/>
                <a:ea typeface="Karla" pitchFamily="2" charset="0"/>
              </a:rPr>
              <a:t>Find your (a) time, (b) place &amp; (c) </a:t>
            </a:r>
            <a:r>
              <a:rPr lang="en-IE" sz="2500" dirty="0" err="1">
                <a:solidFill>
                  <a:schemeClr val="bg1"/>
                </a:solidFill>
                <a:effectLst/>
                <a:latin typeface="Karla" pitchFamily="2" charset="0"/>
                <a:ea typeface="Karla" pitchFamily="2" charset="0"/>
              </a:rPr>
              <a:t>rhythmn</a:t>
            </a:r>
            <a:endParaRPr lang="en-IE" sz="2500" dirty="0">
              <a:solidFill>
                <a:schemeClr val="bg1"/>
              </a:solidFill>
              <a:effectLst/>
              <a:latin typeface="Karla" pitchFamily="2" charset="0"/>
              <a:ea typeface="Karla" pitchFamily="2" charset="0"/>
            </a:endParaRPr>
          </a:p>
          <a:p>
            <a:pPr rtl="0">
              <a:spcBef>
                <a:spcPts val="0"/>
              </a:spcBef>
              <a:spcAft>
                <a:spcPts val="0"/>
              </a:spcAft>
              <a:buClr>
                <a:schemeClr val="bg1"/>
              </a:buClr>
            </a:pPr>
            <a:endParaRPr lang="en-IE" sz="2500" dirty="0">
              <a:solidFill>
                <a:schemeClr val="bg1"/>
              </a:solidFill>
              <a:latin typeface="Karla" pitchFamily="2" charset="0"/>
              <a:ea typeface="Karla" pitchFamily="2" charset="0"/>
            </a:endParaRPr>
          </a:p>
        </p:txBody>
      </p:sp>
    </p:spTree>
    <p:extLst>
      <p:ext uri="{BB962C8B-B14F-4D97-AF65-F5344CB8AC3E}">
        <p14:creationId xmlns:p14="http://schemas.microsoft.com/office/powerpoint/2010/main" val="17727611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4">
                                            <p:txEl>
                                              <p:pRg st="6" end="6"/>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84">
                                            <p:txEl>
                                              <p:pRg st="8" end="8"/>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84">
                                            <p:txEl>
                                              <p:pRg st="10" end="10"/>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84">
                                            <p:txEl>
                                              <p:pRg st="12" end="1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108"/>
        <p:cNvGrpSpPr/>
        <p:nvPr/>
      </p:nvGrpSpPr>
      <p:grpSpPr>
        <a:xfrm>
          <a:off x="0" y="0"/>
          <a:ext cx="0" cy="0"/>
          <a:chOff x="0" y="0"/>
          <a:chExt cx="0" cy="0"/>
        </a:xfrm>
      </p:grpSpPr>
      <p:sp>
        <p:nvSpPr>
          <p:cNvPr id="109" name="Google Shape;109;g773752fe67_0_4"/>
          <p:cNvSpPr txBox="1"/>
          <p:nvPr/>
        </p:nvSpPr>
        <p:spPr>
          <a:xfrm>
            <a:off x="471225" y="454250"/>
            <a:ext cx="8221500" cy="5381100"/>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rgbClr val="FECE43"/>
              </a:buClr>
              <a:buSzPts val="3997"/>
              <a:buFont typeface="Karla"/>
              <a:buNone/>
            </a:pPr>
            <a:endParaRPr sz="1000" b="1" i="0" u="none" strike="noStrike" cap="none" dirty="0">
              <a:solidFill>
                <a:srgbClr val="FECE43"/>
              </a:solidFill>
              <a:latin typeface="Karla"/>
              <a:ea typeface="Karla"/>
              <a:cs typeface="Karla"/>
              <a:sym typeface="Karla"/>
            </a:endParaRPr>
          </a:p>
          <a:p>
            <a:pPr lvl="0">
              <a:buClr>
                <a:srgbClr val="FECE43"/>
              </a:buClr>
              <a:buSzPts val="3997"/>
            </a:pPr>
            <a:r>
              <a:rPr lang="en-US" sz="3200" b="1" dirty="0">
                <a:solidFill>
                  <a:srgbClr val="FDC300"/>
                </a:solidFill>
                <a:latin typeface="Karla"/>
                <a:ea typeface="Karla"/>
                <a:cs typeface="Karla"/>
                <a:sym typeface="Karla"/>
              </a:rPr>
              <a:t>Part 2 - HOW to do Family Worship</a:t>
            </a:r>
          </a:p>
          <a:p>
            <a:pPr marL="0" marR="0" lvl="0" indent="0" algn="l" rtl="0">
              <a:lnSpc>
                <a:spcPct val="100000"/>
              </a:lnSpc>
              <a:spcBef>
                <a:spcPts val="0"/>
              </a:spcBef>
              <a:spcAft>
                <a:spcPts val="0"/>
              </a:spcAft>
              <a:buClr>
                <a:srgbClr val="FECE43"/>
              </a:buClr>
              <a:buSzPts val="3997"/>
              <a:buFont typeface="Karla"/>
              <a:buNone/>
            </a:pPr>
            <a:endParaRPr lang="en-US" sz="1000" b="1" dirty="0">
              <a:solidFill>
                <a:schemeClr val="lt1"/>
              </a:solidFill>
              <a:latin typeface="Karla"/>
              <a:ea typeface="Karla"/>
              <a:cs typeface="Karla"/>
              <a:sym typeface="Karla"/>
            </a:endParaRPr>
          </a:p>
          <a:p>
            <a:pPr marL="0" marR="0" lvl="0" indent="0" algn="l" rtl="0">
              <a:lnSpc>
                <a:spcPct val="100000"/>
              </a:lnSpc>
              <a:spcBef>
                <a:spcPts val="0"/>
              </a:spcBef>
              <a:spcAft>
                <a:spcPts val="0"/>
              </a:spcAft>
              <a:buClr>
                <a:srgbClr val="FECE43"/>
              </a:buClr>
              <a:buSzPts val="3997"/>
              <a:buFont typeface="Karla"/>
              <a:buNone/>
            </a:pPr>
            <a:r>
              <a:rPr lang="en-US" sz="2500" dirty="0">
                <a:solidFill>
                  <a:schemeClr val="lt1"/>
                </a:solidFill>
                <a:latin typeface="Karla"/>
                <a:ea typeface="Karla"/>
                <a:cs typeface="Karla"/>
                <a:sym typeface="Karla"/>
              </a:rPr>
              <a:t>Our efforts…</a:t>
            </a:r>
          </a:p>
          <a:p>
            <a:pPr marL="0" marR="0" lvl="0" indent="0" algn="l" rtl="0">
              <a:lnSpc>
                <a:spcPct val="100000"/>
              </a:lnSpc>
              <a:spcBef>
                <a:spcPts val="0"/>
              </a:spcBef>
              <a:spcAft>
                <a:spcPts val="0"/>
              </a:spcAft>
              <a:buClr>
                <a:srgbClr val="FECE43"/>
              </a:buClr>
              <a:buSzPts val="3997"/>
              <a:buFont typeface="Karla"/>
              <a:buNone/>
            </a:pPr>
            <a:endParaRPr lang="en-US" sz="2500" dirty="0">
              <a:solidFill>
                <a:schemeClr val="lt1"/>
              </a:solidFill>
              <a:latin typeface="Karla"/>
              <a:ea typeface="Karla"/>
              <a:cs typeface="Karla"/>
              <a:sym typeface="Karla"/>
            </a:endParaRPr>
          </a:p>
          <a:p>
            <a:pPr marR="0" lvl="0" algn="l" rtl="0">
              <a:lnSpc>
                <a:spcPct val="100000"/>
              </a:lnSpc>
              <a:spcBef>
                <a:spcPts val="0"/>
              </a:spcBef>
              <a:spcAft>
                <a:spcPts val="0"/>
              </a:spcAft>
              <a:buClr>
                <a:schemeClr val="bg1"/>
              </a:buClr>
              <a:buSzPct val="100000"/>
            </a:pPr>
            <a:r>
              <a:rPr lang="en-US" sz="2500" b="1" dirty="0">
                <a:solidFill>
                  <a:schemeClr val="lt1"/>
                </a:solidFill>
                <a:latin typeface="Karla"/>
                <a:ea typeface="Karla"/>
                <a:cs typeface="Karla"/>
                <a:sym typeface="Karla"/>
              </a:rPr>
              <a:t>0-5 years old</a:t>
            </a:r>
          </a:p>
          <a:p>
            <a:pPr marL="285750" indent="-285750" fontAlgn="base">
              <a:buClr>
                <a:schemeClr val="bg1"/>
              </a:buClr>
              <a:buFont typeface="Arial" panose="020B0604020202020204" pitchFamily="34" charset="0"/>
              <a:buChar char="•"/>
            </a:pPr>
            <a:r>
              <a:rPr lang="en-IE" sz="2000" dirty="0">
                <a:solidFill>
                  <a:schemeClr val="bg1"/>
                </a:solidFill>
              </a:rPr>
              <a:t>Songs at bedtime</a:t>
            </a:r>
          </a:p>
          <a:p>
            <a:pPr marL="285750" indent="-285750" fontAlgn="base">
              <a:buClr>
                <a:schemeClr val="bg1"/>
              </a:buClr>
              <a:buFont typeface="Arial" panose="020B0604020202020204" pitchFamily="34" charset="0"/>
              <a:buChar char="•"/>
            </a:pPr>
            <a:r>
              <a:rPr lang="en-IE" sz="2000" dirty="0">
                <a:solidFill>
                  <a:schemeClr val="bg1"/>
                </a:solidFill>
              </a:rPr>
              <a:t>Songs at mealtimes + 2 prayers</a:t>
            </a:r>
          </a:p>
          <a:p>
            <a:pPr marL="285750" indent="-285750" fontAlgn="base">
              <a:buClr>
                <a:schemeClr val="bg1"/>
              </a:buClr>
              <a:buFont typeface="Arial" panose="020B0604020202020204" pitchFamily="34" charset="0"/>
              <a:buChar char="•"/>
            </a:pPr>
            <a:r>
              <a:rPr lang="en-IE" sz="2000" dirty="0">
                <a:solidFill>
                  <a:schemeClr val="bg1"/>
                </a:solidFill>
              </a:rPr>
              <a:t>Holding hands to pray and sing</a:t>
            </a:r>
          </a:p>
          <a:p>
            <a:pPr marL="285750" indent="-285750" fontAlgn="base">
              <a:buClr>
                <a:schemeClr val="bg1"/>
              </a:buClr>
              <a:buFont typeface="Arial" panose="020B0604020202020204" pitchFamily="34" charset="0"/>
              <a:buChar char="•"/>
            </a:pPr>
            <a:r>
              <a:rPr lang="en-IE" sz="2000" dirty="0">
                <a:solidFill>
                  <a:schemeClr val="bg1"/>
                </a:solidFill>
              </a:rPr>
              <a:t>Bible-story &amp; prayers at bedtime</a:t>
            </a:r>
          </a:p>
          <a:p>
            <a:pPr marL="285750" indent="-285750" fontAlgn="base">
              <a:buClr>
                <a:schemeClr val="bg1"/>
              </a:buClr>
              <a:buFont typeface="Arial" panose="020B0604020202020204" pitchFamily="34" charset="0"/>
              <a:buChar char="•"/>
            </a:pPr>
            <a:r>
              <a:rPr lang="en-IE" sz="2000" dirty="0">
                <a:solidFill>
                  <a:schemeClr val="bg1"/>
                </a:solidFill>
              </a:rPr>
              <a:t>Discussions at mealtimes, and </a:t>
            </a:r>
            <a:r>
              <a:rPr lang="en-IE" sz="2000" dirty="0" err="1">
                <a:solidFill>
                  <a:schemeClr val="bg1"/>
                </a:solidFill>
              </a:rPr>
              <a:t>adhoc</a:t>
            </a:r>
            <a:endParaRPr lang="en-IE" sz="2000" dirty="0">
              <a:solidFill>
                <a:schemeClr val="bg1"/>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9">
                                            <p:txEl>
                                              <p:pRg st="5" end="5"/>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09">
                                            <p:txEl>
                                              <p:pRg st="6" end="6"/>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09">
                                            <p:txEl>
                                              <p:pRg st="7" end="7"/>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09">
                                            <p:txEl>
                                              <p:pRg st="8" end="8"/>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09">
                                            <p:txEl>
                                              <p:pRg st="9" end="9"/>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109">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108"/>
        <p:cNvGrpSpPr/>
        <p:nvPr/>
      </p:nvGrpSpPr>
      <p:grpSpPr>
        <a:xfrm>
          <a:off x="0" y="0"/>
          <a:ext cx="0" cy="0"/>
          <a:chOff x="0" y="0"/>
          <a:chExt cx="0" cy="0"/>
        </a:xfrm>
      </p:grpSpPr>
      <p:sp>
        <p:nvSpPr>
          <p:cNvPr id="109" name="Google Shape;109;g773752fe67_0_4"/>
          <p:cNvSpPr txBox="1"/>
          <p:nvPr/>
        </p:nvSpPr>
        <p:spPr>
          <a:xfrm>
            <a:off x="471225" y="454250"/>
            <a:ext cx="8221500" cy="5381100"/>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rgbClr val="FECE43"/>
              </a:buClr>
              <a:buSzPts val="3997"/>
              <a:buFont typeface="Karla"/>
              <a:buNone/>
            </a:pPr>
            <a:endParaRPr sz="1000" b="1" i="0" u="none" strike="noStrike" cap="none" dirty="0">
              <a:solidFill>
                <a:srgbClr val="FECE43"/>
              </a:solidFill>
              <a:latin typeface="Karla"/>
              <a:ea typeface="Karla"/>
              <a:cs typeface="Karla"/>
              <a:sym typeface="Karla"/>
            </a:endParaRPr>
          </a:p>
          <a:p>
            <a:pPr lvl="0">
              <a:buClr>
                <a:srgbClr val="FECE43"/>
              </a:buClr>
              <a:buSzPts val="3997"/>
            </a:pPr>
            <a:r>
              <a:rPr lang="en-US" sz="3200" b="1" dirty="0">
                <a:solidFill>
                  <a:srgbClr val="FDC300"/>
                </a:solidFill>
                <a:latin typeface="Karla"/>
                <a:ea typeface="Karla"/>
                <a:cs typeface="Karla"/>
                <a:sym typeface="Karla"/>
              </a:rPr>
              <a:t>Part 2 - HOW to do Family Worship</a:t>
            </a:r>
          </a:p>
          <a:p>
            <a:pPr marL="0" marR="0" lvl="0" indent="0" algn="l" rtl="0">
              <a:lnSpc>
                <a:spcPct val="100000"/>
              </a:lnSpc>
              <a:spcBef>
                <a:spcPts val="0"/>
              </a:spcBef>
              <a:spcAft>
                <a:spcPts val="0"/>
              </a:spcAft>
              <a:buClr>
                <a:srgbClr val="FECE43"/>
              </a:buClr>
              <a:buSzPts val="3997"/>
              <a:buFont typeface="Karla"/>
              <a:buNone/>
            </a:pPr>
            <a:endParaRPr lang="en-US" sz="1000" b="1" dirty="0">
              <a:solidFill>
                <a:schemeClr val="lt1"/>
              </a:solidFill>
              <a:latin typeface="Karla"/>
              <a:ea typeface="Karla"/>
              <a:cs typeface="Karla"/>
              <a:sym typeface="Karla"/>
            </a:endParaRPr>
          </a:p>
          <a:p>
            <a:pPr marL="0" marR="0" lvl="0" indent="0" algn="l" rtl="0">
              <a:lnSpc>
                <a:spcPct val="100000"/>
              </a:lnSpc>
              <a:spcBef>
                <a:spcPts val="0"/>
              </a:spcBef>
              <a:spcAft>
                <a:spcPts val="0"/>
              </a:spcAft>
              <a:buClr>
                <a:srgbClr val="FECE43"/>
              </a:buClr>
              <a:buSzPts val="3997"/>
              <a:buFont typeface="Karla"/>
              <a:buNone/>
            </a:pPr>
            <a:r>
              <a:rPr lang="en-US" sz="2500" dirty="0">
                <a:solidFill>
                  <a:schemeClr val="lt1"/>
                </a:solidFill>
                <a:latin typeface="Karla"/>
                <a:ea typeface="Karla"/>
                <a:cs typeface="Karla"/>
                <a:sym typeface="Karla"/>
              </a:rPr>
              <a:t>Our efforts…</a:t>
            </a:r>
          </a:p>
          <a:p>
            <a:pPr marL="0" marR="0" lvl="0" indent="0" algn="l" rtl="0">
              <a:lnSpc>
                <a:spcPct val="100000"/>
              </a:lnSpc>
              <a:spcBef>
                <a:spcPts val="0"/>
              </a:spcBef>
              <a:spcAft>
                <a:spcPts val="0"/>
              </a:spcAft>
              <a:buClr>
                <a:srgbClr val="FECE43"/>
              </a:buClr>
              <a:buSzPts val="3997"/>
              <a:buFont typeface="Karla"/>
              <a:buNone/>
            </a:pPr>
            <a:endParaRPr lang="en-US" sz="2500" dirty="0">
              <a:solidFill>
                <a:schemeClr val="lt1"/>
              </a:solidFill>
              <a:latin typeface="Karla"/>
              <a:ea typeface="Karla"/>
              <a:cs typeface="Karla"/>
              <a:sym typeface="Karla"/>
            </a:endParaRPr>
          </a:p>
          <a:p>
            <a:pPr marR="0" lvl="0" algn="l" rtl="0">
              <a:lnSpc>
                <a:spcPct val="100000"/>
              </a:lnSpc>
              <a:spcBef>
                <a:spcPts val="0"/>
              </a:spcBef>
              <a:spcAft>
                <a:spcPts val="0"/>
              </a:spcAft>
              <a:buClr>
                <a:schemeClr val="bg1"/>
              </a:buClr>
              <a:buSzPct val="100000"/>
            </a:pPr>
            <a:r>
              <a:rPr lang="en-US" sz="2500" b="1" dirty="0">
                <a:solidFill>
                  <a:schemeClr val="lt1"/>
                </a:solidFill>
                <a:latin typeface="Karla"/>
                <a:ea typeface="Karla"/>
                <a:cs typeface="Karla"/>
                <a:sym typeface="Karla"/>
              </a:rPr>
              <a:t>0-5 years old</a:t>
            </a:r>
          </a:p>
          <a:p>
            <a:pPr fontAlgn="base">
              <a:buClr>
                <a:schemeClr val="bg1"/>
              </a:buClr>
            </a:pPr>
            <a:endParaRPr lang="en-IE" sz="2000" dirty="0">
              <a:solidFill>
                <a:schemeClr val="bg1"/>
              </a:solidFill>
            </a:endParaRPr>
          </a:p>
          <a:p>
            <a:pPr fontAlgn="base">
              <a:buClr>
                <a:schemeClr val="bg1"/>
              </a:buClr>
            </a:pPr>
            <a:r>
              <a:rPr lang="en-US" sz="2500" b="1" dirty="0">
                <a:solidFill>
                  <a:schemeClr val="lt1"/>
                </a:solidFill>
                <a:latin typeface="Karla"/>
                <a:ea typeface="Karla"/>
                <a:cs typeface="Karla"/>
                <a:sym typeface="Karla"/>
              </a:rPr>
              <a:t>5-10 years old</a:t>
            </a:r>
          </a:p>
          <a:p>
            <a:pPr marL="342900" indent="-342900" fontAlgn="base">
              <a:buClr>
                <a:schemeClr val="bg1"/>
              </a:buClr>
              <a:buFont typeface="Arial" panose="020B0604020202020204" pitchFamily="34" charset="0"/>
              <a:buChar char="•"/>
            </a:pPr>
            <a:r>
              <a:rPr lang="en-IE" sz="2000" dirty="0">
                <a:solidFill>
                  <a:schemeClr val="bg1"/>
                </a:solidFill>
              </a:rPr>
              <a:t>Song at meal time and 2 prayers</a:t>
            </a:r>
          </a:p>
          <a:p>
            <a:pPr marL="342900" indent="-342900" fontAlgn="base">
              <a:buClr>
                <a:schemeClr val="bg1"/>
              </a:buClr>
              <a:buFont typeface="Arial" panose="020B0604020202020204" pitchFamily="34" charset="0"/>
              <a:buChar char="•"/>
            </a:pPr>
            <a:r>
              <a:rPr lang="en-IE" sz="2000" dirty="0">
                <a:solidFill>
                  <a:schemeClr val="bg1"/>
                </a:solidFill>
              </a:rPr>
              <a:t>Bible story &amp; discussion at bedtime</a:t>
            </a:r>
          </a:p>
          <a:p>
            <a:pPr marL="342900" indent="-342900" fontAlgn="base">
              <a:buClr>
                <a:schemeClr val="bg1"/>
              </a:buClr>
              <a:buFont typeface="Arial" panose="020B0604020202020204" pitchFamily="34" charset="0"/>
              <a:buChar char="•"/>
            </a:pPr>
            <a:r>
              <a:rPr lang="en-IE" sz="2000" dirty="0">
                <a:solidFill>
                  <a:schemeClr val="bg1"/>
                </a:solidFill>
              </a:rPr>
              <a:t>Bedtime prayers</a:t>
            </a:r>
          </a:p>
          <a:p>
            <a:pPr fontAlgn="base">
              <a:buClr>
                <a:schemeClr val="bg1"/>
              </a:buClr>
            </a:pPr>
            <a:endParaRPr lang="en-IE" sz="2000" b="1" dirty="0">
              <a:solidFill>
                <a:schemeClr val="bg1"/>
              </a:solidFill>
              <a:latin typeface="Karla"/>
              <a:ea typeface="Karla"/>
              <a:cs typeface="Karla"/>
              <a:sym typeface="Karla"/>
            </a:endParaRPr>
          </a:p>
          <a:p>
            <a:pPr marL="342900" indent="-342900" fontAlgn="base">
              <a:buClr>
                <a:schemeClr val="bg1"/>
              </a:buClr>
              <a:buFont typeface="Arial" panose="020B0604020202020204" pitchFamily="34" charset="0"/>
              <a:buChar char="•"/>
            </a:pPr>
            <a:endParaRPr lang="en-IE" sz="2000" b="1" dirty="0">
              <a:solidFill>
                <a:schemeClr val="bg1"/>
              </a:solidFill>
              <a:latin typeface="Karla"/>
              <a:ea typeface="Karla"/>
              <a:cs typeface="Karla"/>
              <a:sym typeface="Karla"/>
            </a:endParaRPr>
          </a:p>
          <a:p>
            <a:pPr marL="342900" indent="-342900" fontAlgn="base">
              <a:buClr>
                <a:schemeClr val="bg1"/>
              </a:buClr>
              <a:buFont typeface="Arial" panose="020B0604020202020204" pitchFamily="34" charset="0"/>
              <a:buChar char="•"/>
            </a:pPr>
            <a:endParaRPr lang="en-IE" sz="2000" b="1" dirty="0">
              <a:solidFill>
                <a:schemeClr val="bg1"/>
              </a:solidFill>
              <a:latin typeface="Karla"/>
              <a:ea typeface="Karla"/>
              <a:cs typeface="Karla"/>
              <a:sym typeface="Karla"/>
            </a:endParaRPr>
          </a:p>
          <a:p>
            <a:pPr marL="342900" indent="-342900" fontAlgn="base">
              <a:buClr>
                <a:schemeClr val="bg1"/>
              </a:buClr>
              <a:buFont typeface="Arial" panose="020B0604020202020204" pitchFamily="34" charset="0"/>
              <a:buChar char="•"/>
            </a:pPr>
            <a:endParaRPr lang="en-US" sz="2500" b="1" dirty="0">
              <a:solidFill>
                <a:schemeClr val="lt1"/>
              </a:solidFill>
              <a:latin typeface="Karla"/>
              <a:ea typeface="Karla"/>
              <a:cs typeface="Karla"/>
              <a:sym typeface="Karla"/>
            </a:endParaRPr>
          </a:p>
          <a:p>
            <a:pPr fontAlgn="base">
              <a:buClr>
                <a:schemeClr val="bg1"/>
              </a:buClr>
            </a:pPr>
            <a:endParaRPr lang="en-IE" sz="2000" dirty="0">
              <a:solidFill>
                <a:schemeClr val="bg1"/>
              </a:solidFill>
            </a:endParaRPr>
          </a:p>
          <a:p>
            <a:pPr lvl="1">
              <a:buClr>
                <a:schemeClr val="bg1"/>
              </a:buClr>
              <a:buSzPct val="100000"/>
            </a:pPr>
            <a:endParaRPr lang="en-US" sz="2500" dirty="0">
              <a:solidFill>
                <a:schemeClr val="lt1"/>
              </a:solidFill>
              <a:latin typeface="Karla"/>
              <a:ea typeface="Karla"/>
              <a:cs typeface="Karla"/>
              <a:sym typeface="Karla"/>
            </a:endParaRPr>
          </a:p>
        </p:txBody>
      </p:sp>
    </p:spTree>
    <p:extLst>
      <p:ext uri="{BB962C8B-B14F-4D97-AF65-F5344CB8AC3E}">
        <p14:creationId xmlns:p14="http://schemas.microsoft.com/office/powerpoint/2010/main" val="29694944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108"/>
        <p:cNvGrpSpPr/>
        <p:nvPr/>
      </p:nvGrpSpPr>
      <p:grpSpPr>
        <a:xfrm>
          <a:off x="0" y="0"/>
          <a:ext cx="0" cy="0"/>
          <a:chOff x="0" y="0"/>
          <a:chExt cx="0" cy="0"/>
        </a:xfrm>
      </p:grpSpPr>
      <p:sp>
        <p:nvSpPr>
          <p:cNvPr id="109" name="Google Shape;109;g773752fe67_0_4"/>
          <p:cNvSpPr txBox="1"/>
          <p:nvPr/>
        </p:nvSpPr>
        <p:spPr>
          <a:xfrm>
            <a:off x="471225" y="454250"/>
            <a:ext cx="8221500" cy="5381100"/>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rgbClr val="FECE43"/>
              </a:buClr>
              <a:buSzPts val="3997"/>
              <a:buFont typeface="Karla"/>
              <a:buNone/>
            </a:pPr>
            <a:endParaRPr sz="1000" b="1" i="0" u="none" strike="noStrike" cap="none" dirty="0">
              <a:solidFill>
                <a:srgbClr val="FECE43"/>
              </a:solidFill>
              <a:latin typeface="Karla"/>
              <a:ea typeface="Karla"/>
              <a:cs typeface="Karla"/>
              <a:sym typeface="Karla"/>
            </a:endParaRPr>
          </a:p>
          <a:p>
            <a:pPr lvl="0">
              <a:buClr>
                <a:srgbClr val="FECE43"/>
              </a:buClr>
              <a:buSzPts val="3997"/>
            </a:pPr>
            <a:r>
              <a:rPr lang="en-US" sz="3200" b="1" dirty="0">
                <a:solidFill>
                  <a:srgbClr val="FDC300"/>
                </a:solidFill>
                <a:latin typeface="Karla"/>
                <a:ea typeface="Karla"/>
                <a:cs typeface="Karla"/>
                <a:sym typeface="Karla"/>
              </a:rPr>
              <a:t>Part 2 - HOW to do Family Worship</a:t>
            </a:r>
          </a:p>
          <a:p>
            <a:pPr marL="0" marR="0" lvl="0" indent="0" algn="l" rtl="0">
              <a:lnSpc>
                <a:spcPct val="100000"/>
              </a:lnSpc>
              <a:spcBef>
                <a:spcPts val="0"/>
              </a:spcBef>
              <a:spcAft>
                <a:spcPts val="0"/>
              </a:spcAft>
              <a:buClr>
                <a:srgbClr val="FECE43"/>
              </a:buClr>
              <a:buSzPts val="3997"/>
              <a:buFont typeface="Karla"/>
              <a:buNone/>
            </a:pPr>
            <a:endParaRPr lang="en-US" sz="1000" b="1" dirty="0">
              <a:solidFill>
                <a:schemeClr val="lt1"/>
              </a:solidFill>
              <a:latin typeface="Karla"/>
              <a:ea typeface="Karla"/>
              <a:cs typeface="Karla"/>
              <a:sym typeface="Karla"/>
            </a:endParaRPr>
          </a:p>
          <a:p>
            <a:pPr marL="0" marR="0" lvl="0" indent="0" algn="l" rtl="0">
              <a:lnSpc>
                <a:spcPct val="100000"/>
              </a:lnSpc>
              <a:spcBef>
                <a:spcPts val="0"/>
              </a:spcBef>
              <a:spcAft>
                <a:spcPts val="0"/>
              </a:spcAft>
              <a:buClr>
                <a:srgbClr val="FECE43"/>
              </a:buClr>
              <a:buSzPts val="3997"/>
              <a:buFont typeface="Karla"/>
              <a:buNone/>
            </a:pPr>
            <a:r>
              <a:rPr lang="en-US" sz="2500" dirty="0">
                <a:solidFill>
                  <a:schemeClr val="lt1"/>
                </a:solidFill>
                <a:latin typeface="Karla"/>
                <a:ea typeface="Karla"/>
                <a:cs typeface="Karla"/>
                <a:sym typeface="Karla"/>
              </a:rPr>
              <a:t>Our efforts…</a:t>
            </a:r>
          </a:p>
          <a:p>
            <a:pPr marL="0" marR="0" lvl="0" indent="0" algn="l" rtl="0">
              <a:lnSpc>
                <a:spcPct val="100000"/>
              </a:lnSpc>
              <a:spcBef>
                <a:spcPts val="0"/>
              </a:spcBef>
              <a:spcAft>
                <a:spcPts val="0"/>
              </a:spcAft>
              <a:buClr>
                <a:srgbClr val="FECE43"/>
              </a:buClr>
              <a:buSzPts val="3997"/>
              <a:buFont typeface="Karla"/>
              <a:buNone/>
            </a:pPr>
            <a:endParaRPr lang="en-US" sz="2500" dirty="0">
              <a:solidFill>
                <a:schemeClr val="lt1"/>
              </a:solidFill>
              <a:latin typeface="Karla"/>
              <a:ea typeface="Karla"/>
              <a:cs typeface="Karla"/>
              <a:sym typeface="Karla"/>
            </a:endParaRPr>
          </a:p>
          <a:p>
            <a:pPr marR="0" lvl="0" algn="l" rtl="0">
              <a:lnSpc>
                <a:spcPct val="100000"/>
              </a:lnSpc>
              <a:spcBef>
                <a:spcPts val="0"/>
              </a:spcBef>
              <a:spcAft>
                <a:spcPts val="0"/>
              </a:spcAft>
              <a:buClr>
                <a:schemeClr val="bg1"/>
              </a:buClr>
              <a:buSzPct val="100000"/>
            </a:pPr>
            <a:r>
              <a:rPr lang="en-US" sz="2500" b="1" dirty="0">
                <a:solidFill>
                  <a:schemeClr val="lt1"/>
                </a:solidFill>
                <a:latin typeface="Karla"/>
                <a:ea typeface="Karla"/>
                <a:cs typeface="Karla"/>
                <a:sym typeface="Karla"/>
              </a:rPr>
              <a:t>0-5 years old</a:t>
            </a:r>
          </a:p>
          <a:p>
            <a:pPr fontAlgn="base">
              <a:buClr>
                <a:schemeClr val="bg1"/>
              </a:buClr>
            </a:pPr>
            <a:endParaRPr lang="en-IE" sz="2000" dirty="0">
              <a:solidFill>
                <a:schemeClr val="bg1"/>
              </a:solidFill>
            </a:endParaRPr>
          </a:p>
          <a:p>
            <a:pPr fontAlgn="base">
              <a:buClr>
                <a:schemeClr val="bg1"/>
              </a:buClr>
            </a:pPr>
            <a:r>
              <a:rPr lang="en-US" sz="2500" b="1" dirty="0">
                <a:solidFill>
                  <a:schemeClr val="lt1"/>
                </a:solidFill>
                <a:latin typeface="Karla"/>
                <a:ea typeface="Karla"/>
                <a:cs typeface="Karla"/>
                <a:sym typeface="Karla"/>
              </a:rPr>
              <a:t>5-10 years old</a:t>
            </a:r>
          </a:p>
          <a:p>
            <a:pPr fontAlgn="base">
              <a:buClr>
                <a:schemeClr val="bg1"/>
              </a:buClr>
            </a:pPr>
            <a:endParaRPr lang="en-US" sz="2500" b="1" dirty="0">
              <a:solidFill>
                <a:schemeClr val="lt1"/>
              </a:solidFill>
              <a:latin typeface="Karla"/>
              <a:ea typeface="Karla"/>
              <a:cs typeface="Karla"/>
              <a:sym typeface="Karla"/>
            </a:endParaRPr>
          </a:p>
          <a:p>
            <a:pPr fontAlgn="base">
              <a:buClr>
                <a:schemeClr val="bg1"/>
              </a:buClr>
            </a:pPr>
            <a:r>
              <a:rPr lang="en-US" sz="2500" b="1" dirty="0">
                <a:solidFill>
                  <a:schemeClr val="lt1"/>
                </a:solidFill>
                <a:latin typeface="Karla"/>
                <a:ea typeface="Karla"/>
                <a:cs typeface="Karla"/>
                <a:sym typeface="Karla"/>
              </a:rPr>
              <a:t>10+</a:t>
            </a:r>
          </a:p>
          <a:p>
            <a:pPr marL="285750" indent="-285750" fontAlgn="base">
              <a:buClr>
                <a:schemeClr val="bg1"/>
              </a:buClr>
              <a:buFont typeface="Arial" panose="020B0604020202020204" pitchFamily="34" charset="0"/>
              <a:buChar char="•"/>
            </a:pPr>
            <a:r>
              <a:rPr lang="en-IE" sz="2000" dirty="0">
                <a:solidFill>
                  <a:schemeClr val="bg1"/>
                </a:solidFill>
                <a:latin typeface="Karla" pitchFamily="2" charset="0"/>
                <a:ea typeface="Karla" pitchFamily="2" charset="0"/>
              </a:rPr>
              <a:t>Family bible study after dinner - Gospels + Acts (Romans broke us) - 5 questions &amp; then praying</a:t>
            </a:r>
          </a:p>
          <a:p>
            <a:pPr marL="285750" indent="-285750" fontAlgn="base">
              <a:buClr>
                <a:schemeClr val="bg1"/>
              </a:buClr>
              <a:buFont typeface="Arial" panose="020B0604020202020204" pitchFamily="34" charset="0"/>
              <a:buChar char="•"/>
            </a:pPr>
            <a:r>
              <a:rPr lang="en-IE" sz="1800" b="0" i="0" u="none" strike="noStrike" dirty="0">
                <a:solidFill>
                  <a:schemeClr val="bg1"/>
                </a:solidFill>
                <a:effectLst/>
                <a:latin typeface="Arial" panose="020B0604020202020204" pitchFamily="34" charset="0"/>
              </a:rPr>
              <a:t>Following a Bible study guide for teenagers</a:t>
            </a:r>
            <a:endParaRPr lang="en-IE" sz="2000" dirty="0">
              <a:solidFill>
                <a:schemeClr val="bg1"/>
              </a:solidFill>
              <a:latin typeface="Karla" pitchFamily="2" charset="0"/>
              <a:ea typeface="Karla" pitchFamily="2" charset="0"/>
            </a:endParaRPr>
          </a:p>
          <a:p>
            <a:pPr marL="285750" indent="-285750" fontAlgn="base">
              <a:buClr>
                <a:schemeClr val="bg1"/>
              </a:buClr>
              <a:buFont typeface="Arial" panose="020B0604020202020204" pitchFamily="34" charset="0"/>
              <a:buChar char="•"/>
            </a:pPr>
            <a:r>
              <a:rPr lang="en-IE" sz="2000" dirty="0">
                <a:solidFill>
                  <a:schemeClr val="bg1"/>
                </a:solidFill>
                <a:latin typeface="Karla" pitchFamily="2" charset="0"/>
                <a:ea typeface="Karla" pitchFamily="2" charset="0"/>
              </a:rPr>
              <a:t>Choosing a song each and singing and then praying</a:t>
            </a:r>
          </a:p>
          <a:p>
            <a:pPr marL="285750" indent="-285750" fontAlgn="base">
              <a:buClr>
                <a:schemeClr val="bg1"/>
              </a:buClr>
              <a:buFont typeface="Arial" panose="020B0604020202020204" pitchFamily="34" charset="0"/>
              <a:buChar char="•"/>
            </a:pPr>
            <a:r>
              <a:rPr lang="en-IE" sz="2000" dirty="0">
                <a:solidFill>
                  <a:schemeClr val="bg1"/>
                </a:solidFill>
                <a:latin typeface="Karla" pitchFamily="2" charset="0"/>
                <a:ea typeface="Karla" pitchFamily="2" charset="0"/>
              </a:rPr>
              <a:t>Encouraging them in private devotions</a:t>
            </a:r>
          </a:p>
          <a:p>
            <a:pPr marL="285750" indent="-285750" fontAlgn="base">
              <a:buClr>
                <a:schemeClr val="bg1"/>
              </a:buClr>
              <a:buFont typeface="Arial" panose="020B0604020202020204" pitchFamily="34" charset="0"/>
              <a:buChar char="•"/>
            </a:pPr>
            <a:r>
              <a:rPr lang="en-IE" sz="2000" dirty="0">
                <a:solidFill>
                  <a:schemeClr val="bg1"/>
                </a:solidFill>
                <a:latin typeface="Karla" pitchFamily="2" charset="0"/>
                <a:ea typeface="Karla" pitchFamily="2" charset="0"/>
              </a:rPr>
              <a:t>Joined the local youth club</a:t>
            </a:r>
          </a:p>
          <a:p>
            <a:pPr fontAlgn="base">
              <a:buClr>
                <a:schemeClr val="bg1"/>
              </a:buClr>
            </a:pPr>
            <a:endParaRPr lang="en-IE" sz="2000" dirty="0">
              <a:solidFill>
                <a:schemeClr val="bg1"/>
              </a:solidFill>
            </a:endParaRPr>
          </a:p>
          <a:p>
            <a:pPr lvl="1">
              <a:buClr>
                <a:schemeClr val="bg1"/>
              </a:buClr>
              <a:buSzPct val="100000"/>
            </a:pPr>
            <a:endParaRPr lang="en-US" sz="2500" dirty="0">
              <a:solidFill>
                <a:schemeClr val="lt1"/>
              </a:solidFill>
              <a:latin typeface="Karla"/>
              <a:ea typeface="Karla"/>
              <a:cs typeface="Karla"/>
              <a:sym typeface="Karla"/>
            </a:endParaRPr>
          </a:p>
        </p:txBody>
      </p:sp>
    </p:spTree>
    <p:extLst>
      <p:ext uri="{BB962C8B-B14F-4D97-AF65-F5344CB8AC3E}">
        <p14:creationId xmlns:p14="http://schemas.microsoft.com/office/powerpoint/2010/main" val="393373880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108"/>
        <p:cNvGrpSpPr/>
        <p:nvPr/>
      </p:nvGrpSpPr>
      <p:grpSpPr>
        <a:xfrm>
          <a:off x="0" y="0"/>
          <a:ext cx="0" cy="0"/>
          <a:chOff x="0" y="0"/>
          <a:chExt cx="0" cy="0"/>
        </a:xfrm>
      </p:grpSpPr>
      <p:sp>
        <p:nvSpPr>
          <p:cNvPr id="109" name="Google Shape;109;g773752fe67_0_4"/>
          <p:cNvSpPr txBox="1"/>
          <p:nvPr/>
        </p:nvSpPr>
        <p:spPr>
          <a:xfrm>
            <a:off x="471225" y="454250"/>
            <a:ext cx="8221500" cy="5381100"/>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rgbClr val="FECE43"/>
              </a:buClr>
              <a:buSzPts val="3997"/>
              <a:buFont typeface="Karla"/>
              <a:buNone/>
            </a:pPr>
            <a:endParaRPr sz="1000" b="1" i="0" u="none" strike="noStrike" cap="none" dirty="0">
              <a:solidFill>
                <a:srgbClr val="FECE43"/>
              </a:solidFill>
              <a:latin typeface="Karla"/>
              <a:ea typeface="Karla"/>
              <a:cs typeface="Karla"/>
              <a:sym typeface="Karla"/>
            </a:endParaRPr>
          </a:p>
          <a:p>
            <a:pPr lvl="0">
              <a:buClr>
                <a:srgbClr val="FECE43"/>
              </a:buClr>
              <a:buSzPts val="3997"/>
            </a:pPr>
            <a:r>
              <a:rPr lang="en-US" sz="3200" b="1" dirty="0">
                <a:solidFill>
                  <a:srgbClr val="FDC300"/>
                </a:solidFill>
                <a:latin typeface="Karla"/>
                <a:ea typeface="Karla"/>
                <a:cs typeface="Karla"/>
                <a:sym typeface="Karla"/>
              </a:rPr>
              <a:t>Part 2 - HOW to do Family Worship</a:t>
            </a:r>
          </a:p>
          <a:p>
            <a:pPr marL="0" marR="0" lvl="0" indent="0" algn="l" rtl="0">
              <a:lnSpc>
                <a:spcPct val="100000"/>
              </a:lnSpc>
              <a:spcBef>
                <a:spcPts val="0"/>
              </a:spcBef>
              <a:spcAft>
                <a:spcPts val="0"/>
              </a:spcAft>
              <a:buClr>
                <a:srgbClr val="FECE43"/>
              </a:buClr>
              <a:buSzPts val="3997"/>
              <a:buFont typeface="Karla"/>
              <a:buNone/>
            </a:pPr>
            <a:endParaRPr lang="en-US" sz="1000" b="1" dirty="0">
              <a:solidFill>
                <a:schemeClr val="lt1"/>
              </a:solidFill>
              <a:latin typeface="Karla"/>
              <a:ea typeface="Karla"/>
              <a:cs typeface="Karla"/>
              <a:sym typeface="Karla"/>
            </a:endParaRPr>
          </a:p>
          <a:p>
            <a:pPr marL="0" marR="0" lvl="0" indent="0" algn="l" rtl="0">
              <a:lnSpc>
                <a:spcPct val="100000"/>
              </a:lnSpc>
              <a:spcBef>
                <a:spcPts val="0"/>
              </a:spcBef>
              <a:spcAft>
                <a:spcPts val="0"/>
              </a:spcAft>
              <a:buClr>
                <a:srgbClr val="FECE43"/>
              </a:buClr>
              <a:buSzPts val="3997"/>
              <a:buFont typeface="Karla"/>
              <a:buNone/>
            </a:pPr>
            <a:r>
              <a:rPr lang="en-US" sz="2500" dirty="0">
                <a:solidFill>
                  <a:schemeClr val="lt1"/>
                </a:solidFill>
                <a:latin typeface="Karla"/>
                <a:ea typeface="Karla"/>
                <a:cs typeface="Karla"/>
                <a:sym typeface="Karla"/>
              </a:rPr>
              <a:t>Jez &amp; Sharon’s experience &amp; ‘a worked example’</a:t>
            </a:r>
          </a:p>
          <a:p>
            <a:pPr marL="0" marR="0" lvl="0" indent="0" algn="l" rtl="0">
              <a:lnSpc>
                <a:spcPct val="100000"/>
              </a:lnSpc>
              <a:spcBef>
                <a:spcPts val="0"/>
              </a:spcBef>
              <a:spcAft>
                <a:spcPts val="0"/>
              </a:spcAft>
              <a:buClr>
                <a:srgbClr val="FECE43"/>
              </a:buClr>
              <a:buSzPts val="3997"/>
              <a:buFont typeface="Karla"/>
              <a:buNone/>
            </a:pPr>
            <a:endParaRPr lang="en-US" sz="2500" dirty="0">
              <a:solidFill>
                <a:schemeClr val="lt1"/>
              </a:solidFill>
              <a:latin typeface="Karla"/>
              <a:ea typeface="Karla"/>
              <a:cs typeface="Karla"/>
              <a:sym typeface="Karla"/>
            </a:endParaRPr>
          </a:p>
          <a:p>
            <a:pPr fontAlgn="base">
              <a:buClr>
                <a:schemeClr val="bg1"/>
              </a:buClr>
            </a:pPr>
            <a:endParaRPr lang="en-IE" sz="2000" dirty="0">
              <a:solidFill>
                <a:schemeClr val="bg1"/>
              </a:solidFill>
            </a:endParaRPr>
          </a:p>
          <a:p>
            <a:pPr lvl="1">
              <a:buClr>
                <a:schemeClr val="bg1"/>
              </a:buClr>
              <a:buSzPct val="100000"/>
            </a:pPr>
            <a:endParaRPr lang="en-US" sz="2500" dirty="0">
              <a:solidFill>
                <a:schemeClr val="lt1"/>
              </a:solidFill>
              <a:latin typeface="Karla"/>
              <a:ea typeface="Karla"/>
              <a:cs typeface="Karla"/>
              <a:sym typeface="Karla"/>
            </a:endParaRPr>
          </a:p>
        </p:txBody>
      </p:sp>
    </p:spTree>
    <p:extLst>
      <p:ext uri="{BB962C8B-B14F-4D97-AF65-F5344CB8AC3E}">
        <p14:creationId xmlns:p14="http://schemas.microsoft.com/office/powerpoint/2010/main" val="387156740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108"/>
        <p:cNvGrpSpPr/>
        <p:nvPr/>
      </p:nvGrpSpPr>
      <p:grpSpPr>
        <a:xfrm>
          <a:off x="0" y="0"/>
          <a:ext cx="0" cy="0"/>
          <a:chOff x="0" y="0"/>
          <a:chExt cx="0" cy="0"/>
        </a:xfrm>
      </p:grpSpPr>
      <p:sp>
        <p:nvSpPr>
          <p:cNvPr id="109" name="Google Shape;109;g773752fe67_0_4"/>
          <p:cNvSpPr txBox="1"/>
          <p:nvPr/>
        </p:nvSpPr>
        <p:spPr>
          <a:xfrm>
            <a:off x="471225" y="454250"/>
            <a:ext cx="8221500" cy="5381100"/>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rgbClr val="FECE43"/>
              </a:buClr>
              <a:buSzPts val="3997"/>
              <a:buFont typeface="Karla"/>
              <a:buNone/>
            </a:pPr>
            <a:endParaRPr sz="1000" b="1" i="0" u="none" strike="noStrike" cap="none" dirty="0">
              <a:solidFill>
                <a:srgbClr val="FECE43"/>
              </a:solidFill>
              <a:latin typeface="Karla"/>
              <a:ea typeface="Karla"/>
              <a:cs typeface="Karla"/>
              <a:sym typeface="Karla"/>
            </a:endParaRPr>
          </a:p>
          <a:p>
            <a:pPr lvl="0">
              <a:buClr>
                <a:srgbClr val="FECE43"/>
              </a:buClr>
              <a:buSzPts val="3997"/>
            </a:pPr>
            <a:r>
              <a:rPr lang="en-US" sz="3200" b="1" dirty="0">
                <a:solidFill>
                  <a:srgbClr val="FDC300"/>
                </a:solidFill>
                <a:latin typeface="Karla"/>
                <a:ea typeface="Karla"/>
                <a:cs typeface="Karla"/>
                <a:sym typeface="Karla"/>
              </a:rPr>
              <a:t>Part 2 - HOW to do Family Worship</a:t>
            </a:r>
          </a:p>
          <a:p>
            <a:pPr marL="0" marR="0" lvl="0" indent="0" algn="l" rtl="0">
              <a:lnSpc>
                <a:spcPct val="100000"/>
              </a:lnSpc>
              <a:spcBef>
                <a:spcPts val="0"/>
              </a:spcBef>
              <a:spcAft>
                <a:spcPts val="0"/>
              </a:spcAft>
              <a:buClr>
                <a:srgbClr val="FECE43"/>
              </a:buClr>
              <a:buSzPts val="3997"/>
              <a:buFont typeface="Karla"/>
              <a:buNone/>
            </a:pPr>
            <a:endParaRPr lang="en-US" sz="1000" b="1" dirty="0">
              <a:solidFill>
                <a:schemeClr val="lt1"/>
              </a:solidFill>
              <a:latin typeface="Karla"/>
              <a:ea typeface="Karla"/>
              <a:cs typeface="Karla"/>
              <a:sym typeface="Karla"/>
            </a:endParaRPr>
          </a:p>
          <a:p>
            <a:pPr marL="0" marR="0" lvl="0" indent="0" algn="l" rtl="0">
              <a:lnSpc>
                <a:spcPct val="100000"/>
              </a:lnSpc>
              <a:spcBef>
                <a:spcPts val="0"/>
              </a:spcBef>
              <a:spcAft>
                <a:spcPts val="0"/>
              </a:spcAft>
              <a:buClr>
                <a:srgbClr val="FECE43"/>
              </a:buClr>
              <a:buSzPts val="3997"/>
              <a:buFont typeface="Karla"/>
              <a:buNone/>
            </a:pPr>
            <a:endParaRPr lang="en-US" sz="2500" dirty="0">
              <a:solidFill>
                <a:schemeClr val="lt1"/>
              </a:solidFill>
              <a:latin typeface="Karla"/>
              <a:ea typeface="Karla"/>
              <a:cs typeface="Karla"/>
              <a:sym typeface="Karla"/>
            </a:endParaRPr>
          </a:p>
          <a:p>
            <a:pPr marL="0" marR="0" lvl="0" indent="0" algn="l" rtl="0">
              <a:lnSpc>
                <a:spcPct val="100000"/>
              </a:lnSpc>
              <a:spcBef>
                <a:spcPts val="0"/>
              </a:spcBef>
              <a:spcAft>
                <a:spcPts val="0"/>
              </a:spcAft>
              <a:buClr>
                <a:srgbClr val="FECE43"/>
              </a:buClr>
              <a:buSzPts val="3997"/>
              <a:buFont typeface="Karla"/>
              <a:buNone/>
            </a:pPr>
            <a:r>
              <a:rPr lang="en-US" sz="2500" dirty="0">
                <a:solidFill>
                  <a:schemeClr val="lt1"/>
                </a:solidFill>
                <a:latin typeface="Karla"/>
                <a:ea typeface="Karla"/>
                <a:cs typeface="Karla"/>
                <a:sym typeface="Karla"/>
              </a:rPr>
              <a:t>Our hope is in God not ourselves</a:t>
            </a:r>
          </a:p>
          <a:p>
            <a:pPr lvl="1">
              <a:buClr>
                <a:schemeClr val="bg1"/>
              </a:buClr>
              <a:buSzPct val="100000"/>
            </a:pPr>
            <a:endParaRPr lang="en-US" sz="2500" dirty="0">
              <a:solidFill>
                <a:schemeClr val="lt1"/>
              </a:solidFill>
              <a:latin typeface="Karla"/>
              <a:ea typeface="Karla"/>
              <a:cs typeface="Karla"/>
              <a:sym typeface="Karla"/>
            </a:endParaRPr>
          </a:p>
        </p:txBody>
      </p:sp>
    </p:spTree>
    <p:extLst>
      <p:ext uri="{BB962C8B-B14F-4D97-AF65-F5344CB8AC3E}">
        <p14:creationId xmlns:p14="http://schemas.microsoft.com/office/powerpoint/2010/main" val="169783811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208"/>
        <p:cNvGrpSpPr/>
        <p:nvPr/>
      </p:nvGrpSpPr>
      <p:grpSpPr>
        <a:xfrm>
          <a:off x="0" y="0"/>
          <a:ext cx="0" cy="0"/>
          <a:chOff x="0" y="0"/>
          <a:chExt cx="0" cy="0"/>
        </a:xfrm>
      </p:grpSpPr>
      <p:sp>
        <p:nvSpPr>
          <p:cNvPr id="209" name="Google Shape;209;g773752fe67_0_36"/>
          <p:cNvSpPr txBox="1"/>
          <p:nvPr/>
        </p:nvSpPr>
        <p:spPr>
          <a:xfrm>
            <a:off x="471225" y="454249"/>
            <a:ext cx="8221500" cy="5356615"/>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rgbClr val="FECE43"/>
              </a:buClr>
              <a:buSzPts val="3997"/>
              <a:buFont typeface="Karla"/>
              <a:buNone/>
            </a:pPr>
            <a:endParaRPr sz="1000" b="1" i="0" u="none" strike="noStrike" cap="none" dirty="0">
              <a:solidFill>
                <a:srgbClr val="FECE43"/>
              </a:solidFill>
              <a:latin typeface="Karla"/>
              <a:ea typeface="Karla"/>
              <a:cs typeface="Karla"/>
              <a:sym typeface="Karla"/>
            </a:endParaRPr>
          </a:p>
          <a:p>
            <a:pPr marL="0" marR="0" lvl="0" indent="0" algn="l" rtl="0">
              <a:lnSpc>
                <a:spcPct val="100000"/>
              </a:lnSpc>
              <a:spcBef>
                <a:spcPts val="0"/>
              </a:spcBef>
              <a:spcAft>
                <a:spcPts val="0"/>
              </a:spcAft>
              <a:buClr>
                <a:srgbClr val="FECE43"/>
              </a:buClr>
              <a:buSzPts val="3997"/>
              <a:buFont typeface="Karla"/>
              <a:buNone/>
            </a:pPr>
            <a:r>
              <a:rPr lang="en-US" sz="3200" b="1" dirty="0">
                <a:solidFill>
                  <a:srgbClr val="FDC300"/>
                </a:solidFill>
                <a:latin typeface="Karla"/>
                <a:ea typeface="Karla"/>
                <a:cs typeface="Karla"/>
                <a:sym typeface="Karla"/>
              </a:rPr>
              <a:t>Discussion </a:t>
            </a:r>
            <a:r>
              <a:rPr lang="en-US" sz="3200" dirty="0">
                <a:solidFill>
                  <a:srgbClr val="FDC300"/>
                </a:solidFill>
                <a:latin typeface="Karla"/>
                <a:ea typeface="Karla"/>
                <a:cs typeface="Karla"/>
                <a:sym typeface="Karla"/>
              </a:rPr>
              <a:t>(breakout rooms till 8.35pm)</a:t>
            </a:r>
          </a:p>
          <a:p>
            <a:pPr marL="0" marR="0" lvl="0" indent="0" algn="l" rtl="0">
              <a:lnSpc>
                <a:spcPct val="100000"/>
              </a:lnSpc>
              <a:spcBef>
                <a:spcPts val="0"/>
              </a:spcBef>
              <a:spcAft>
                <a:spcPts val="0"/>
              </a:spcAft>
              <a:buClr>
                <a:srgbClr val="FECE43"/>
              </a:buClr>
              <a:buSzPts val="3997"/>
              <a:buFont typeface="Karla"/>
              <a:buNone/>
            </a:pPr>
            <a:r>
              <a:rPr lang="en-US" sz="2500" b="1" i="0" u="none" strike="noStrike" cap="none" dirty="0">
                <a:solidFill>
                  <a:srgbClr val="FDC300"/>
                </a:solidFill>
                <a:latin typeface="Karla"/>
                <a:ea typeface="Karla"/>
                <a:cs typeface="Karla"/>
                <a:sym typeface="Karla"/>
              </a:rPr>
              <a:t>**take a photo this slide**</a:t>
            </a:r>
            <a:endParaRPr sz="2500" b="1" i="0" u="none" strike="noStrike" cap="none" dirty="0">
              <a:solidFill>
                <a:srgbClr val="FDC300"/>
              </a:solidFill>
              <a:latin typeface="Karla"/>
              <a:ea typeface="Karla"/>
              <a:cs typeface="Karla"/>
              <a:sym typeface="Karla"/>
            </a:endParaRPr>
          </a:p>
          <a:p>
            <a:pPr marL="457200" marR="0" lvl="0" indent="-457200" algn="l" rtl="0">
              <a:lnSpc>
                <a:spcPct val="100000"/>
              </a:lnSpc>
              <a:spcBef>
                <a:spcPts val="0"/>
              </a:spcBef>
              <a:spcAft>
                <a:spcPts val="0"/>
              </a:spcAft>
              <a:buClr>
                <a:schemeClr val="bg1"/>
              </a:buClr>
              <a:buSzPts val="2500"/>
              <a:buFont typeface="+mj-lt"/>
              <a:buAutoNum type="arabicPeriod"/>
            </a:pPr>
            <a:endParaRPr sz="2500" b="0" i="0" u="none" strike="noStrike" cap="none" dirty="0">
              <a:solidFill>
                <a:schemeClr val="bg1"/>
              </a:solidFill>
              <a:latin typeface="Karla" pitchFamily="2" charset="0"/>
              <a:ea typeface="Karla" pitchFamily="2" charset="0"/>
              <a:cs typeface="Karla"/>
              <a:sym typeface="Karla"/>
            </a:endParaRPr>
          </a:p>
          <a:p>
            <a:pPr marL="457200" indent="-457200" rtl="0" fontAlgn="base">
              <a:lnSpc>
                <a:spcPct val="150000"/>
              </a:lnSpc>
              <a:spcBef>
                <a:spcPts val="0"/>
              </a:spcBef>
              <a:spcAft>
                <a:spcPts val="0"/>
              </a:spcAft>
              <a:buClr>
                <a:schemeClr val="bg1"/>
              </a:buClr>
              <a:buFont typeface="+mj-lt"/>
              <a:buAutoNum type="arabicPeriod"/>
            </a:pPr>
            <a:r>
              <a:rPr lang="en-IE" sz="2500" b="0" i="0" u="none" strike="noStrike" dirty="0">
                <a:solidFill>
                  <a:schemeClr val="bg1"/>
                </a:solidFill>
                <a:effectLst/>
                <a:latin typeface="Karla" pitchFamily="2" charset="0"/>
                <a:ea typeface="Karla" pitchFamily="2" charset="0"/>
              </a:rPr>
              <a:t>What most stood out for you?</a:t>
            </a:r>
          </a:p>
          <a:p>
            <a:pPr marL="457200" indent="-457200" rtl="0" fontAlgn="base">
              <a:lnSpc>
                <a:spcPct val="150000"/>
              </a:lnSpc>
              <a:spcBef>
                <a:spcPts val="0"/>
              </a:spcBef>
              <a:spcAft>
                <a:spcPts val="0"/>
              </a:spcAft>
              <a:buClr>
                <a:schemeClr val="bg1"/>
              </a:buClr>
              <a:buFont typeface="+mj-lt"/>
              <a:buAutoNum type="arabicPeriod"/>
            </a:pPr>
            <a:r>
              <a:rPr lang="en-IE" sz="2500" b="0" i="0" u="none" strike="noStrike" dirty="0">
                <a:solidFill>
                  <a:schemeClr val="bg1"/>
                </a:solidFill>
                <a:effectLst/>
                <a:latin typeface="Karla" pitchFamily="2" charset="0"/>
                <a:ea typeface="Karla" pitchFamily="2" charset="0"/>
              </a:rPr>
              <a:t>What do you want to reflect on more?</a:t>
            </a:r>
          </a:p>
          <a:p>
            <a:pPr marL="457200" indent="-457200" rtl="0" fontAlgn="base">
              <a:lnSpc>
                <a:spcPct val="150000"/>
              </a:lnSpc>
              <a:spcBef>
                <a:spcPts val="0"/>
              </a:spcBef>
              <a:spcAft>
                <a:spcPts val="0"/>
              </a:spcAft>
              <a:buClr>
                <a:schemeClr val="bg1"/>
              </a:buClr>
              <a:buFont typeface="+mj-lt"/>
              <a:buAutoNum type="arabicPeriod"/>
            </a:pPr>
            <a:r>
              <a:rPr lang="en-IE" sz="2500" b="0" i="0" u="none" strike="noStrike" dirty="0">
                <a:solidFill>
                  <a:schemeClr val="bg1"/>
                </a:solidFill>
                <a:effectLst/>
                <a:latin typeface="Karla" pitchFamily="2" charset="0"/>
                <a:ea typeface="Karla" pitchFamily="2" charset="0"/>
              </a:rPr>
              <a:t>What to do you want to start doing?</a:t>
            </a:r>
          </a:p>
          <a:p>
            <a:pPr marL="457200" indent="-457200" rtl="0" fontAlgn="base">
              <a:lnSpc>
                <a:spcPct val="150000"/>
              </a:lnSpc>
              <a:spcBef>
                <a:spcPts val="0"/>
              </a:spcBef>
              <a:spcAft>
                <a:spcPts val="0"/>
              </a:spcAft>
              <a:buClr>
                <a:schemeClr val="bg1"/>
              </a:buClr>
              <a:buFont typeface="+mj-lt"/>
              <a:buAutoNum type="arabicPeriod"/>
            </a:pPr>
            <a:r>
              <a:rPr lang="en-IE" sz="2500" b="0" i="0" u="none" strike="noStrike" dirty="0">
                <a:solidFill>
                  <a:schemeClr val="bg1"/>
                </a:solidFill>
                <a:effectLst/>
                <a:latin typeface="Karla" pitchFamily="2" charset="0"/>
                <a:ea typeface="Karla" pitchFamily="2" charset="0"/>
              </a:rPr>
              <a:t>What questions are you left with?</a:t>
            </a:r>
          </a:p>
          <a:p>
            <a:pPr marL="457200" indent="-457200" rtl="0" fontAlgn="base">
              <a:lnSpc>
                <a:spcPct val="150000"/>
              </a:lnSpc>
              <a:spcBef>
                <a:spcPts val="0"/>
              </a:spcBef>
              <a:spcAft>
                <a:spcPts val="0"/>
              </a:spcAft>
              <a:buClr>
                <a:schemeClr val="bg1"/>
              </a:buClr>
              <a:buFont typeface="+mj-lt"/>
              <a:buAutoNum type="arabicPeriod"/>
            </a:pPr>
            <a:endParaRPr lang="en-IE" sz="2500" dirty="0">
              <a:solidFill>
                <a:schemeClr val="bg1"/>
              </a:solidFill>
              <a:latin typeface="Karla" pitchFamily="2" charset="0"/>
              <a:ea typeface="Karla" pitchFamily="2" charset="0"/>
              <a:cs typeface="Karla"/>
              <a:sym typeface="Karla"/>
            </a:endParaRPr>
          </a:p>
          <a:p>
            <a:pPr marL="457200" indent="-457200" rtl="0" fontAlgn="base">
              <a:lnSpc>
                <a:spcPct val="150000"/>
              </a:lnSpc>
              <a:spcBef>
                <a:spcPts val="0"/>
              </a:spcBef>
              <a:spcAft>
                <a:spcPts val="0"/>
              </a:spcAft>
              <a:buClr>
                <a:schemeClr val="bg1"/>
              </a:buClr>
              <a:buFont typeface="Arial" panose="020B0604020202020204" pitchFamily="34" charset="0"/>
              <a:buChar char="•"/>
            </a:pPr>
            <a:r>
              <a:rPr lang="en-US" sz="2000" b="1" dirty="0">
                <a:solidFill>
                  <a:srgbClr val="FFC000"/>
                </a:solidFill>
                <a:latin typeface="Karla"/>
                <a:ea typeface="Karla"/>
                <a:cs typeface="Karla"/>
                <a:sym typeface="Karla"/>
              </a:rPr>
              <a:t>WHY family worship </a:t>
            </a:r>
            <a:r>
              <a:rPr lang="en-US" sz="2000" dirty="0">
                <a:solidFill>
                  <a:schemeClr val="lt1"/>
                </a:solidFill>
                <a:latin typeface="Karla"/>
                <a:ea typeface="Karla"/>
                <a:cs typeface="Karla"/>
                <a:sym typeface="Karla"/>
              </a:rPr>
              <a:t>(biblical &amp; other reasons)</a:t>
            </a:r>
          </a:p>
          <a:p>
            <a:pPr marL="457200" indent="-457200" rtl="0" fontAlgn="base">
              <a:lnSpc>
                <a:spcPct val="150000"/>
              </a:lnSpc>
              <a:spcBef>
                <a:spcPts val="0"/>
              </a:spcBef>
              <a:spcAft>
                <a:spcPts val="0"/>
              </a:spcAft>
              <a:buClr>
                <a:schemeClr val="bg1"/>
              </a:buClr>
              <a:buFont typeface="Arial" panose="020B0604020202020204" pitchFamily="34" charset="0"/>
              <a:buChar char="•"/>
            </a:pPr>
            <a:r>
              <a:rPr lang="en-US" sz="2000" b="1" dirty="0">
                <a:solidFill>
                  <a:srgbClr val="FFC000"/>
                </a:solidFill>
                <a:latin typeface="Karla"/>
                <a:ea typeface="Karla"/>
                <a:cs typeface="Karla"/>
                <a:sym typeface="Karla"/>
              </a:rPr>
              <a:t>HOW to do family worship </a:t>
            </a:r>
            <a:r>
              <a:rPr lang="en-US" sz="2000" dirty="0">
                <a:solidFill>
                  <a:schemeClr val="lt1"/>
                </a:solidFill>
                <a:latin typeface="Karla"/>
                <a:ea typeface="Karla"/>
                <a:cs typeface="Karla"/>
                <a:sym typeface="Karla"/>
              </a:rPr>
              <a:t>(bible, discussion, prayer &amp; song)</a:t>
            </a:r>
            <a:endParaRPr sz="2000" dirty="0">
              <a:solidFill>
                <a:schemeClr val="lt1"/>
              </a:solidFill>
              <a:latin typeface="Karla"/>
              <a:ea typeface="Karla"/>
              <a:cs typeface="Karla"/>
              <a:sym typeface="Karla"/>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213"/>
        <p:cNvGrpSpPr/>
        <p:nvPr/>
      </p:nvGrpSpPr>
      <p:grpSpPr>
        <a:xfrm>
          <a:off x="0" y="0"/>
          <a:ext cx="0" cy="0"/>
          <a:chOff x="0" y="0"/>
          <a:chExt cx="0" cy="0"/>
        </a:xfrm>
      </p:grpSpPr>
      <p:sp>
        <p:nvSpPr>
          <p:cNvPr id="214" name="Google Shape;214;g7702b7f8f6_0_218"/>
          <p:cNvSpPr txBox="1"/>
          <p:nvPr/>
        </p:nvSpPr>
        <p:spPr>
          <a:xfrm>
            <a:off x="471225" y="454250"/>
            <a:ext cx="8221500" cy="4959900"/>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rgbClr val="FECE43"/>
              </a:buClr>
              <a:buSzPts val="3997"/>
              <a:buFont typeface="Karla"/>
              <a:buNone/>
            </a:pPr>
            <a:endParaRPr sz="1000" b="1" i="0" u="none" strike="noStrike" cap="none" dirty="0">
              <a:solidFill>
                <a:srgbClr val="FECE43"/>
              </a:solidFill>
              <a:latin typeface="Karla"/>
              <a:ea typeface="Karla"/>
              <a:cs typeface="Karla"/>
              <a:sym typeface="Karla"/>
            </a:endParaRPr>
          </a:p>
          <a:p>
            <a:pPr marL="0" marR="0" lvl="0" indent="0" algn="l" rtl="0">
              <a:lnSpc>
                <a:spcPct val="100000"/>
              </a:lnSpc>
              <a:spcBef>
                <a:spcPts val="0"/>
              </a:spcBef>
              <a:spcAft>
                <a:spcPts val="0"/>
              </a:spcAft>
              <a:buClr>
                <a:srgbClr val="FECE43"/>
              </a:buClr>
              <a:buSzPts val="3997"/>
              <a:buFont typeface="Karla"/>
              <a:buNone/>
            </a:pPr>
            <a:r>
              <a:rPr lang="en-US" sz="3200" b="1" i="0" u="none" strike="noStrike" cap="none" dirty="0">
                <a:solidFill>
                  <a:srgbClr val="FDC300"/>
                </a:solidFill>
                <a:latin typeface="Karla"/>
                <a:ea typeface="Karla"/>
                <a:cs typeface="Karla"/>
                <a:sym typeface="Karla"/>
              </a:rPr>
              <a:t>Open Q&amp;A (till 9-9.30pm)</a:t>
            </a:r>
          </a:p>
          <a:p>
            <a:pPr marL="0" marR="0" lvl="0" indent="0" algn="l" rtl="0">
              <a:lnSpc>
                <a:spcPct val="100000"/>
              </a:lnSpc>
              <a:spcBef>
                <a:spcPts val="0"/>
              </a:spcBef>
              <a:spcAft>
                <a:spcPts val="0"/>
              </a:spcAft>
              <a:buClr>
                <a:srgbClr val="FECE43"/>
              </a:buClr>
              <a:buSzPts val="3997"/>
              <a:buFont typeface="Karla"/>
              <a:buNone/>
            </a:pPr>
            <a:r>
              <a:rPr lang="en-US" sz="3200" i="1" dirty="0">
                <a:solidFill>
                  <a:srgbClr val="FDC300"/>
                </a:solidFill>
                <a:latin typeface="Karla"/>
                <a:ea typeface="Karla"/>
                <a:cs typeface="Karla"/>
                <a:sym typeface="Karla"/>
              </a:rPr>
              <a:t>Shared Wisdom</a:t>
            </a:r>
          </a:p>
          <a:p>
            <a:pPr marL="0" marR="0" lvl="0" indent="0" algn="l" rtl="0">
              <a:lnSpc>
                <a:spcPct val="100000"/>
              </a:lnSpc>
              <a:spcBef>
                <a:spcPts val="0"/>
              </a:spcBef>
              <a:spcAft>
                <a:spcPts val="0"/>
              </a:spcAft>
              <a:buClr>
                <a:srgbClr val="FECE43"/>
              </a:buClr>
              <a:buSzPts val="3997"/>
              <a:buFont typeface="Karla"/>
              <a:buNone/>
            </a:pPr>
            <a:endParaRPr lang="en-US" sz="3200" b="1" dirty="0">
              <a:solidFill>
                <a:srgbClr val="FDC300"/>
              </a:solidFill>
              <a:latin typeface="Karla"/>
              <a:ea typeface="Karla"/>
              <a:cs typeface="Karla"/>
              <a:sym typeface="Karla"/>
            </a:endParaRPr>
          </a:p>
          <a:p>
            <a:pPr marL="0" marR="0" lvl="0" indent="0" algn="l" rtl="0">
              <a:lnSpc>
                <a:spcPct val="100000"/>
              </a:lnSpc>
              <a:spcBef>
                <a:spcPts val="0"/>
              </a:spcBef>
              <a:spcAft>
                <a:spcPts val="0"/>
              </a:spcAft>
              <a:buClr>
                <a:srgbClr val="FECE43"/>
              </a:buClr>
              <a:buSzPts val="3997"/>
              <a:buFont typeface="Karla"/>
              <a:buNone/>
            </a:pPr>
            <a:r>
              <a:rPr lang="en-US" sz="2500" i="0" u="none" strike="noStrike" cap="none" dirty="0">
                <a:solidFill>
                  <a:schemeClr val="bg1"/>
                </a:solidFill>
                <a:latin typeface="Karla"/>
                <a:ea typeface="Karla"/>
                <a:cs typeface="Karla"/>
                <a:sym typeface="Karla"/>
              </a:rPr>
              <a:t>Unmute yourself or put your questions in the chat</a:t>
            </a:r>
          </a:p>
        </p:txBody>
      </p:sp>
    </p:spTree>
  </p:cSld>
  <p:clrMapOvr>
    <a:masterClrMapping/>
  </p:clrMapOvr>
</p:sld>
</file>

<file path=ppt/theme/theme1.xml><?xml version="1.0" encoding="utf-8"?>
<a:theme xmlns:a="http://schemas.openxmlformats.org/drawingml/2006/main" name="Custom Design">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794</TotalTime>
  <Words>1555</Words>
  <Application>Microsoft Macintosh PowerPoint</Application>
  <PresentationFormat>On-screen Show (4:3)</PresentationFormat>
  <Paragraphs>281</Paragraphs>
  <Slides>26</Slides>
  <Notes>26</Notes>
  <HiddenSlides>2</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26</vt:i4>
      </vt:variant>
    </vt:vector>
  </HeadingPairs>
  <TitlesOfParts>
    <vt:vector size="32" baseType="lpstr">
      <vt:lpstr>Arial</vt:lpstr>
      <vt:lpstr>Calibri</vt:lpstr>
      <vt:lpstr>inherit</vt:lpstr>
      <vt:lpstr>Karla</vt:lpstr>
      <vt:lpstr>Times</vt:lpstr>
      <vt:lpstr>Custom Design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cp:lastModifiedBy>Steve Vaughan</cp:lastModifiedBy>
  <cp:revision>17</cp:revision>
  <dcterms:modified xsi:type="dcterms:W3CDTF">2023-06-17T18:18:06Z</dcterms:modified>
</cp:coreProperties>
</file>